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2" d="100"/>
          <a:sy n="62" d="100"/>
        </p:scale>
        <p:origin x="48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34964D-4778-42A7-9267-80DCB9C4271F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60F87019-CB84-439C-845A-2BA4B6376BCA}">
      <dgm:prSet custT="1"/>
      <dgm:spPr/>
      <dgm:t>
        <a:bodyPr/>
        <a:lstStyle/>
        <a:p>
          <a:r>
            <a:rPr lang="tr-TR" sz="1100" b="1" dirty="0"/>
            <a:t>□  </a:t>
          </a:r>
          <a:r>
            <a:rPr lang="tr-TR" sz="1400" b="1" dirty="0"/>
            <a:t>Kabul Mektubu (</a:t>
          </a:r>
          <a:r>
            <a:rPr lang="tr-TR" sz="1400" b="1" dirty="0" err="1"/>
            <a:t>Letter</a:t>
          </a:r>
          <a:r>
            <a:rPr lang="tr-TR" sz="1400" b="1" dirty="0"/>
            <a:t> of </a:t>
          </a:r>
          <a:r>
            <a:rPr lang="tr-TR" sz="1400" b="1" dirty="0" err="1"/>
            <a:t>Acceptance</a:t>
          </a:r>
          <a:r>
            <a:rPr lang="tr-TR" sz="1400" b="1" dirty="0"/>
            <a:t>) kopyası </a:t>
          </a:r>
          <a:endParaRPr lang="en-US" sz="1200" dirty="0"/>
        </a:p>
      </dgm:t>
    </dgm:pt>
    <dgm:pt modelId="{452DAAA8-7BD8-492A-A382-14FBDAF3A42B}" type="parTrans" cxnId="{EED36C74-F5F5-4C6C-B0A5-E4B337E33EC1}">
      <dgm:prSet/>
      <dgm:spPr/>
      <dgm:t>
        <a:bodyPr/>
        <a:lstStyle/>
        <a:p>
          <a:endParaRPr lang="en-US"/>
        </a:p>
      </dgm:t>
    </dgm:pt>
    <dgm:pt modelId="{F7229F84-FBEE-4BCF-B83D-F9F4FE974FE7}" type="sibTrans" cxnId="{EED36C74-F5F5-4C6C-B0A5-E4B337E33EC1}">
      <dgm:prSet/>
      <dgm:spPr/>
      <dgm:t>
        <a:bodyPr/>
        <a:lstStyle/>
        <a:p>
          <a:endParaRPr lang="en-US"/>
        </a:p>
      </dgm:t>
    </dgm:pt>
    <dgm:pt modelId="{BFB502B1-A901-4769-819B-A7FCE438680F}">
      <dgm:prSet custT="1"/>
      <dgm:spPr/>
      <dgm:t>
        <a:bodyPr/>
        <a:lstStyle/>
        <a:p>
          <a:r>
            <a:rPr lang="tr-TR" sz="1400" b="1" dirty="0"/>
            <a:t>□  Akbank Euro Hesap Cüzdanı kopyası / </a:t>
          </a:r>
          <a:r>
            <a:rPr lang="en-US" sz="1400" b="1" dirty="0"/>
            <a:t>Copy of </a:t>
          </a:r>
          <a:r>
            <a:rPr lang="en-US" sz="1400" b="1" dirty="0" err="1"/>
            <a:t>Akbank</a:t>
          </a:r>
          <a:r>
            <a:rPr lang="en-US" sz="1400" b="1" dirty="0"/>
            <a:t> Euro Passbook </a:t>
          </a:r>
          <a:endParaRPr lang="en-US" sz="1400" dirty="0"/>
        </a:p>
      </dgm:t>
    </dgm:pt>
    <dgm:pt modelId="{91AD279B-2646-4240-A046-E1A5911F23DC}" type="parTrans" cxnId="{56B419D9-283F-42A6-B235-8A558E954ECC}">
      <dgm:prSet/>
      <dgm:spPr/>
      <dgm:t>
        <a:bodyPr/>
        <a:lstStyle/>
        <a:p>
          <a:endParaRPr lang="en-US"/>
        </a:p>
      </dgm:t>
    </dgm:pt>
    <dgm:pt modelId="{422B0C40-6CE3-4BE1-941D-D7A512E8BC9C}" type="sibTrans" cxnId="{56B419D9-283F-42A6-B235-8A558E954ECC}">
      <dgm:prSet/>
      <dgm:spPr/>
      <dgm:t>
        <a:bodyPr/>
        <a:lstStyle/>
        <a:p>
          <a:endParaRPr lang="en-US"/>
        </a:p>
      </dgm:t>
    </dgm:pt>
    <dgm:pt modelId="{B28D6F9E-68CF-463C-AF3A-E7C4D26A3F09}">
      <dgm:prSet custT="1"/>
      <dgm:spPr/>
      <dgm:t>
        <a:bodyPr/>
        <a:lstStyle/>
        <a:p>
          <a:r>
            <a:rPr lang="tr-TR" sz="1200" b="1" dirty="0"/>
            <a:t>□  Kalış süresini kapsayan Öğrenci Sağlık Sigortası poliçesinin kopyası  (Kaza ve Kişisel Mesuliyet Teminatı) / </a:t>
          </a:r>
          <a:r>
            <a:rPr lang="en-US" sz="1200" b="1" dirty="0"/>
            <a:t>Copy of the Student Health Insurance policy covering the period of stay (Accident and Personal Liability Coverage) </a:t>
          </a:r>
          <a:endParaRPr lang="en-US" sz="1200" dirty="0"/>
        </a:p>
      </dgm:t>
    </dgm:pt>
    <dgm:pt modelId="{D406D076-D266-462F-B47D-4D1AF7BD3A5B}" type="parTrans" cxnId="{D123ABFB-E192-438F-AB8D-C3A827CF69F2}">
      <dgm:prSet/>
      <dgm:spPr/>
      <dgm:t>
        <a:bodyPr/>
        <a:lstStyle/>
        <a:p>
          <a:endParaRPr lang="en-US"/>
        </a:p>
      </dgm:t>
    </dgm:pt>
    <dgm:pt modelId="{D031D29F-0E75-4962-B089-81E30DBA9EE5}" type="sibTrans" cxnId="{D123ABFB-E192-438F-AB8D-C3A827CF69F2}">
      <dgm:prSet/>
      <dgm:spPr/>
      <dgm:t>
        <a:bodyPr/>
        <a:lstStyle/>
        <a:p>
          <a:endParaRPr lang="en-US"/>
        </a:p>
      </dgm:t>
    </dgm:pt>
    <dgm:pt modelId="{968F696F-018E-4A3F-AE7C-B1C031FFF2ED}">
      <dgm:prSet custT="1"/>
      <dgm:spPr/>
      <dgm:t>
        <a:bodyPr/>
        <a:lstStyle/>
        <a:p>
          <a:r>
            <a:rPr lang="tr-TR" sz="1200" b="1" dirty="0"/>
            <a:t>□  Işık Üniversitesi Öğrenim Ücreti Makbuzu –Tam burslu değilseniz (Mezun öğrenciler için mezuniyet belgesi de kabul edilir.) /</a:t>
          </a:r>
          <a:r>
            <a:rPr lang="en-US" sz="1200" b="1" dirty="0"/>
            <a:t>Işık University Tuition Fee Receipt -Unless you are a full scholarship student (Graduation certificate is also accepted for graduates) </a:t>
          </a:r>
          <a:endParaRPr lang="en-US" sz="1200" dirty="0"/>
        </a:p>
      </dgm:t>
    </dgm:pt>
    <dgm:pt modelId="{7B651DF3-6E84-42EE-A80A-A6B6C344F304}" type="parTrans" cxnId="{7CE8B258-E77D-4F32-9647-A360FFFEBB6A}">
      <dgm:prSet/>
      <dgm:spPr/>
      <dgm:t>
        <a:bodyPr/>
        <a:lstStyle/>
        <a:p>
          <a:endParaRPr lang="en-US"/>
        </a:p>
      </dgm:t>
    </dgm:pt>
    <dgm:pt modelId="{B12A2AA2-158A-4503-92A4-2DC39C89DD73}" type="sibTrans" cxnId="{7CE8B258-E77D-4F32-9647-A360FFFEBB6A}">
      <dgm:prSet/>
      <dgm:spPr/>
      <dgm:t>
        <a:bodyPr/>
        <a:lstStyle/>
        <a:p>
          <a:endParaRPr lang="en-US"/>
        </a:p>
      </dgm:t>
    </dgm:pt>
    <dgm:pt modelId="{B0570ACF-A95B-42EA-9E3A-8317C5693D95}">
      <dgm:prSet custT="1"/>
      <dgm:spPr/>
      <dgm:t>
        <a:bodyPr/>
        <a:lstStyle/>
        <a:p>
          <a:r>
            <a:rPr lang="tr-TR" sz="1400" b="1" dirty="0"/>
            <a:t>□  Öğrenci Staj Hareketliliği Hibe Sözleşmesi (Aslı ofise teslim edilecek)/</a:t>
          </a:r>
          <a:r>
            <a:rPr lang="en-US" sz="1400" b="1" dirty="0"/>
            <a:t>Student Internship Mobility Grant Agreement </a:t>
          </a:r>
          <a:endParaRPr lang="en-US" sz="1400" dirty="0"/>
        </a:p>
      </dgm:t>
    </dgm:pt>
    <dgm:pt modelId="{F0143ADF-36C3-414C-97F2-93C339A0A235}" type="parTrans" cxnId="{D513D5B8-0779-475E-91C1-EA17F482F540}">
      <dgm:prSet/>
      <dgm:spPr/>
      <dgm:t>
        <a:bodyPr/>
        <a:lstStyle/>
        <a:p>
          <a:endParaRPr lang="en-US"/>
        </a:p>
      </dgm:t>
    </dgm:pt>
    <dgm:pt modelId="{8826FC6D-01FA-4301-8DFC-F4CA2DB8DFFD}" type="sibTrans" cxnId="{D513D5B8-0779-475E-91C1-EA17F482F540}">
      <dgm:prSet/>
      <dgm:spPr/>
      <dgm:t>
        <a:bodyPr/>
        <a:lstStyle/>
        <a:p>
          <a:endParaRPr lang="en-US"/>
        </a:p>
      </dgm:t>
    </dgm:pt>
    <dgm:pt modelId="{E85E7740-2E42-447B-87CF-E81646CDB49D}">
      <dgm:prSet/>
      <dgm:spPr/>
      <dgm:t>
        <a:bodyPr/>
        <a:lstStyle/>
        <a:p>
          <a:endParaRPr lang="en-US" dirty="0"/>
        </a:p>
      </dgm:t>
    </dgm:pt>
    <dgm:pt modelId="{A319E623-7E7F-4D7C-9540-BB0BC1B3F8F0}" type="parTrans" cxnId="{DDAAF98A-7D1A-47DC-B9E6-5DEC57EDA53B}">
      <dgm:prSet/>
      <dgm:spPr/>
      <dgm:t>
        <a:bodyPr/>
        <a:lstStyle/>
        <a:p>
          <a:endParaRPr lang="en-US"/>
        </a:p>
      </dgm:t>
    </dgm:pt>
    <dgm:pt modelId="{F124B48F-45F5-44CF-B3A2-30631700042C}" type="sibTrans" cxnId="{DDAAF98A-7D1A-47DC-B9E6-5DEC57EDA53B}">
      <dgm:prSet/>
      <dgm:spPr/>
      <dgm:t>
        <a:bodyPr/>
        <a:lstStyle/>
        <a:p>
          <a:endParaRPr lang="en-US"/>
        </a:p>
      </dgm:t>
    </dgm:pt>
    <dgm:pt modelId="{7205BC11-C5D0-4E0E-96A9-7EFE22643DA0}" type="pres">
      <dgm:prSet presAssocID="{CB34964D-4778-42A7-9267-80DCB9C4271F}" presName="root" presStyleCnt="0">
        <dgm:presLayoutVars>
          <dgm:dir/>
          <dgm:resizeHandles val="exact"/>
        </dgm:presLayoutVars>
      </dgm:prSet>
      <dgm:spPr/>
    </dgm:pt>
    <dgm:pt modelId="{BF4E33A7-B6DD-44F2-B91B-605B12E87BE2}" type="pres">
      <dgm:prSet presAssocID="{CB34964D-4778-42A7-9267-80DCB9C4271F}" presName="container" presStyleCnt="0">
        <dgm:presLayoutVars>
          <dgm:dir/>
          <dgm:resizeHandles val="exact"/>
        </dgm:presLayoutVars>
      </dgm:prSet>
      <dgm:spPr/>
    </dgm:pt>
    <dgm:pt modelId="{F333163F-80BC-4BB3-B79D-A62547784F68}" type="pres">
      <dgm:prSet presAssocID="{60F87019-CB84-439C-845A-2BA4B6376BCA}" presName="compNode" presStyleCnt="0"/>
      <dgm:spPr/>
    </dgm:pt>
    <dgm:pt modelId="{6642C8F4-89C7-4EAC-AF11-39E3AC45B4BC}" type="pres">
      <dgm:prSet presAssocID="{60F87019-CB84-439C-845A-2BA4B6376BCA}" presName="iconBgRect" presStyleLbl="bgShp" presStyleIdx="0" presStyleCnt="6"/>
      <dgm:spPr/>
    </dgm:pt>
    <dgm:pt modelId="{1662AC31-72AC-4919-ADA2-65AD0171DBB6}" type="pres">
      <dgm:prSet presAssocID="{60F87019-CB84-439C-845A-2BA4B6376BCA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6F078A9B-49D5-4215-B7E0-8686DC3EA32F}" type="pres">
      <dgm:prSet presAssocID="{60F87019-CB84-439C-845A-2BA4B6376BCA}" presName="spaceRect" presStyleCnt="0"/>
      <dgm:spPr/>
    </dgm:pt>
    <dgm:pt modelId="{AD2701EC-7AAC-4025-B1E8-0D27A494903F}" type="pres">
      <dgm:prSet presAssocID="{60F87019-CB84-439C-845A-2BA4B6376BCA}" presName="textRect" presStyleLbl="revTx" presStyleIdx="0" presStyleCnt="6">
        <dgm:presLayoutVars>
          <dgm:chMax val="1"/>
          <dgm:chPref val="1"/>
        </dgm:presLayoutVars>
      </dgm:prSet>
      <dgm:spPr/>
    </dgm:pt>
    <dgm:pt modelId="{5B9CD6AC-4FA1-4446-9943-B0AA70DB1827}" type="pres">
      <dgm:prSet presAssocID="{F7229F84-FBEE-4BCF-B83D-F9F4FE974FE7}" presName="sibTrans" presStyleLbl="sibTrans2D1" presStyleIdx="0" presStyleCnt="0"/>
      <dgm:spPr/>
    </dgm:pt>
    <dgm:pt modelId="{A65A90B3-8EF6-497D-9BE7-1227E4168F6E}" type="pres">
      <dgm:prSet presAssocID="{BFB502B1-A901-4769-819B-A7FCE438680F}" presName="compNode" presStyleCnt="0"/>
      <dgm:spPr/>
    </dgm:pt>
    <dgm:pt modelId="{956F3ED4-E0EF-4C0C-9AC3-68994EDA89F7}" type="pres">
      <dgm:prSet presAssocID="{BFB502B1-A901-4769-819B-A7FCE438680F}" presName="iconBgRect" presStyleLbl="bgShp" presStyleIdx="1" presStyleCnt="6"/>
      <dgm:spPr/>
    </dgm:pt>
    <dgm:pt modelId="{CE97BD80-4A83-48DB-A4F8-9E6280CBF9E4}" type="pres">
      <dgm:prSet presAssocID="{BFB502B1-A901-4769-819B-A7FCE438680F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deni paralar"/>
        </a:ext>
      </dgm:extLst>
    </dgm:pt>
    <dgm:pt modelId="{922FE91E-05CF-4BE0-915B-9C2DE19B658B}" type="pres">
      <dgm:prSet presAssocID="{BFB502B1-A901-4769-819B-A7FCE438680F}" presName="spaceRect" presStyleCnt="0"/>
      <dgm:spPr/>
    </dgm:pt>
    <dgm:pt modelId="{A711A97B-ED87-4B1C-9351-7672BA184ACF}" type="pres">
      <dgm:prSet presAssocID="{BFB502B1-A901-4769-819B-A7FCE438680F}" presName="textRect" presStyleLbl="revTx" presStyleIdx="1" presStyleCnt="6" custScaleX="107879" custLinFactY="79334" custLinFactNeighborX="2006" custLinFactNeighborY="100000">
        <dgm:presLayoutVars>
          <dgm:chMax val="1"/>
          <dgm:chPref val="1"/>
        </dgm:presLayoutVars>
      </dgm:prSet>
      <dgm:spPr/>
    </dgm:pt>
    <dgm:pt modelId="{FAE101A4-C391-401B-B0E7-E9C1205406D7}" type="pres">
      <dgm:prSet presAssocID="{422B0C40-6CE3-4BE1-941D-D7A512E8BC9C}" presName="sibTrans" presStyleLbl="sibTrans2D1" presStyleIdx="0" presStyleCnt="0"/>
      <dgm:spPr/>
    </dgm:pt>
    <dgm:pt modelId="{AF503978-DD62-4F63-9854-09CAE4442120}" type="pres">
      <dgm:prSet presAssocID="{B28D6F9E-68CF-463C-AF3A-E7C4D26A3F09}" presName="compNode" presStyleCnt="0"/>
      <dgm:spPr/>
    </dgm:pt>
    <dgm:pt modelId="{1F891616-8095-4482-A713-F5CD4A6A977B}" type="pres">
      <dgm:prSet presAssocID="{B28D6F9E-68CF-463C-AF3A-E7C4D26A3F09}" presName="iconBgRect" presStyleLbl="bgShp" presStyleIdx="2" presStyleCnt="6" custLinFactNeighborX="-39892" custLinFactNeighborY="5039"/>
      <dgm:spPr/>
    </dgm:pt>
    <dgm:pt modelId="{9E736EC1-E436-4DF3-84CB-7625F938D0C5}" type="pres">
      <dgm:prSet presAssocID="{B28D6F9E-68CF-463C-AF3A-E7C4D26A3F09}" presName="iconRect" presStyleLbl="node1" presStyleIdx="2" presStyleCnt="6" custLinFactNeighborX="-61725" custLinFactNeighborY="10250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mbulans"/>
        </a:ext>
      </dgm:extLst>
    </dgm:pt>
    <dgm:pt modelId="{ED45BAF7-0FCA-4175-ACD2-A8D86508980B}" type="pres">
      <dgm:prSet presAssocID="{B28D6F9E-68CF-463C-AF3A-E7C4D26A3F09}" presName="spaceRect" presStyleCnt="0"/>
      <dgm:spPr/>
    </dgm:pt>
    <dgm:pt modelId="{B8E353B7-E202-4780-A10B-BE655EAE9D91}" type="pres">
      <dgm:prSet presAssocID="{B28D6F9E-68CF-463C-AF3A-E7C4D26A3F09}" presName="textRect" presStyleLbl="revTx" presStyleIdx="2" presStyleCnt="6" custScaleX="125625">
        <dgm:presLayoutVars>
          <dgm:chMax val="1"/>
          <dgm:chPref val="1"/>
        </dgm:presLayoutVars>
      </dgm:prSet>
      <dgm:spPr/>
    </dgm:pt>
    <dgm:pt modelId="{48DCF470-11E7-4E85-9E9A-2AEEBC7D504E}" type="pres">
      <dgm:prSet presAssocID="{D031D29F-0E75-4962-B089-81E30DBA9EE5}" presName="sibTrans" presStyleLbl="sibTrans2D1" presStyleIdx="0" presStyleCnt="0"/>
      <dgm:spPr/>
    </dgm:pt>
    <dgm:pt modelId="{2359C252-BFDB-4633-9241-08F73554FE49}" type="pres">
      <dgm:prSet presAssocID="{968F696F-018E-4A3F-AE7C-B1C031FFF2ED}" presName="compNode" presStyleCnt="0"/>
      <dgm:spPr/>
    </dgm:pt>
    <dgm:pt modelId="{81E147DD-3E73-4F95-9219-68288196E5BC}" type="pres">
      <dgm:prSet presAssocID="{968F696F-018E-4A3F-AE7C-B1C031FFF2ED}" presName="iconBgRect" presStyleLbl="bgShp" presStyleIdx="3" presStyleCnt="6"/>
      <dgm:spPr/>
    </dgm:pt>
    <dgm:pt modelId="{6B5EB871-0C04-4CB2-8A9C-6072C3F01121}" type="pres">
      <dgm:prSet presAssocID="{968F696F-018E-4A3F-AE7C-B1C031FFF2ED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"/>
        </a:ext>
      </dgm:extLst>
    </dgm:pt>
    <dgm:pt modelId="{27264B2D-6A33-46A0-B996-5C44EF7DC257}" type="pres">
      <dgm:prSet presAssocID="{968F696F-018E-4A3F-AE7C-B1C031FFF2ED}" presName="spaceRect" presStyleCnt="0"/>
      <dgm:spPr/>
    </dgm:pt>
    <dgm:pt modelId="{2623839C-1851-4841-A1B0-2B058ECF52AF}" type="pres">
      <dgm:prSet presAssocID="{968F696F-018E-4A3F-AE7C-B1C031FFF2ED}" presName="textRect" presStyleLbl="revTx" presStyleIdx="3" presStyleCnt="6">
        <dgm:presLayoutVars>
          <dgm:chMax val="1"/>
          <dgm:chPref val="1"/>
        </dgm:presLayoutVars>
      </dgm:prSet>
      <dgm:spPr/>
    </dgm:pt>
    <dgm:pt modelId="{22EAC0F1-C465-4457-A55D-229DB234FEAF}" type="pres">
      <dgm:prSet presAssocID="{B12A2AA2-158A-4503-92A4-2DC39C89DD73}" presName="sibTrans" presStyleLbl="sibTrans2D1" presStyleIdx="0" presStyleCnt="0"/>
      <dgm:spPr/>
    </dgm:pt>
    <dgm:pt modelId="{A480CB88-8E07-4522-B4ED-FC48CCB88EAA}" type="pres">
      <dgm:prSet presAssocID="{B0570ACF-A95B-42EA-9E3A-8317C5693D95}" presName="compNode" presStyleCnt="0"/>
      <dgm:spPr/>
    </dgm:pt>
    <dgm:pt modelId="{6EAC8A72-A60E-4EAF-98A4-F6B404FCB1A5}" type="pres">
      <dgm:prSet presAssocID="{B0570ACF-A95B-42EA-9E3A-8317C5693D95}" presName="iconBgRect" presStyleLbl="bgShp" presStyleIdx="4" presStyleCnt="6"/>
      <dgm:spPr/>
    </dgm:pt>
    <dgm:pt modelId="{B14D8516-E443-42DC-9748-75115DADB6E6}" type="pres">
      <dgm:prSet presAssocID="{B0570ACF-A95B-42EA-9E3A-8317C5693D95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2726AB92-395A-4A47-8505-BE3DD96C5DEC}" type="pres">
      <dgm:prSet presAssocID="{B0570ACF-A95B-42EA-9E3A-8317C5693D95}" presName="spaceRect" presStyleCnt="0"/>
      <dgm:spPr/>
    </dgm:pt>
    <dgm:pt modelId="{A0852E06-C677-4091-B643-CB2237FFAF27}" type="pres">
      <dgm:prSet presAssocID="{B0570ACF-A95B-42EA-9E3A-8317C5693D95}" presName="textRect" presStyleLbl="revTx" presStyleIdx="4" presStyleCnt="6" custScaleX="123739" custLinFactX="70063" custLinFactNeighborX="100000" custLinFactNeighborY="2344">
        <dgm:presLayoutVars>
          <dgm:chMax val="1"/>
          <dgm:chPref val="1"/>
        </dgm:presLayoutVars>
      </dgm:prSet>
      <dgm:spPr/>
    </dgm:pt>
    <dgm:pt modelId="{CD7D53FD-801E-496B-9A9F-6BDB0318F872}" type="pres">
      <dgm:prSet presAssocID="{8826FC6D-01FA-4301-8DFC-F4CA2DB8DFFD}" presName="sibTrans" presStyleLbl="sibTrans2D1" presStyleIdx="0" presStyleCnt="0"/>
      <dgm:spPr/>
    </dgm:pt>
    <dgm:pt modelId="{DB8CD50F-E3E9-4A33-A882-FE7771E21A4C}" type="pres">
      <dgm:prSet presAssocID="{E85E7740-2E42-447B-87CF-E81646CDB49D}" presName="compNode" presStyleCnt="0"/>
      <dgm:spPr/>
    </dgm:pt>
    <dgm:pt modelId="{A70CFF2A-6150-488B-AD65-4E660BE42A54}" type="pres">
      <dgm:prSet presAssocID="{E85E7740-2E42-447B-87CF-E81646CDB49D}" presName="iconBgRect" presStyleLbl="bgShp" presStyleIdx="5" presStyleCnt="6" custLinFactNeighborX="-62395" custLinFactNeighborY="-4092"/>
      <dgm:spPr/>
    </dgm:pt>
    <dgm:pt modelId="{598FFA87-EB2A-40C4-B5E1-0C9D3EF58138}" type="pres">
      <dgm:prSet presAssocID="{E85E7740-2E42-447B-87CF-E81646CDB49D}" presName="iconRect" presStyleLbl="node1" presStyleIdx="5" presStyleCnt="6" custLinFactX="-7579" custLinFactNeighborX="-100000" custLinFactNeighborY="352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nay işareti"/>
        </a:ext>
      </dgm:extLst>
    </dgm:pt>
    <dgm:pt modelId="{5A1DEEAB-5401-46F4-B276-0CF8D1CF0EF7}" type="pres">
      <dgm:prSet presAssocID="{E85E7740-2E42-447B-87CF-E81646CDB49D}" presName="spaceRect" presStyleCnt="0"/>
      <dgm:spPr/>
    </dgm:pt>
    <dgm:pt modelId="{53191F0E-914A-4ECF-BCAD-AF6D3417DB2D}" type="pres">
      <dgm:prSet presAssocID="{E85E7740-2E42-447B-87CF-E81646CDB49D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14A0EB1A-8199-43CC-B99C-4CCDC9440115}" type="presOf" srcId="{B0570ACF-A95B-42EA-9E3A-8317C5693D95}" destId="{A0852E06-C677-4091-B643-CB2237FFAF27}" srcOrd="0" destOrd="0" presId="urn:microsoft.com/office/officeart/2018/2/layout/IconCircleList"/>
    <dgm:cxn modelId="{06E45A1C-E37C-4C69-9F0F-2CC616E48A88}" type="presOf" srcId="{60F87019-CB84-439C-845A-2BA4B6376BCA}" destId="{AD2701EC-7AAC-4025-B1E8-0D27A494903F}" srcOrd="0" destOrd="0" presId="urn:microsoft.com/office/officeart/2018/2/layout/IconCircleList"/>
    <dgm:cxn modelId="{C411B826-E610-494D-B925-2C5C372AE763}" type="presOf" srcId="{B28D6F9E-68CF-463C-AF3A-E7C4D26A3F09}" destId="{B8E353B7-E202-4780-A10B-BE655EAE9D91}" srcOrd="0" destOrd="0" presId="urn:microsoft.com/office/officeart/2018/2/layout/IconCircleList"/>
    <dgm:cxn modelId="{08F8133D-5960-4698-AA2E-2C57E0573696}" type="presOf" srcId="{CB34964D-4778-42A7-9267-80DCB9C4271F}" destId="{7205BC11-C5D0-4E0E-96A9-7EFE22643DA0}" srcOrd="0" destOrd="0" presId="urn:microsoft.com/office/officeart/2018/2/layout/IconCircleList"/>
    <dgm:cxn modelId="{4C507851-E64E-4BBD-AA9E-3D51EB9E39C0}" type="presOf" srcId="{BFB502B1-A901-4769-819B-A7FCE438680F}" destId="{A711A97B-ED87-4B1C-9351-7672BA184ACF}" srcOrd="0" destOrd="0" presId="urn:microsoft.com/office/officeart/2018/2/layout/IconCircleList"/>
    <dgm:cxn modelId="{EED36C74-F5F5-4C6C-B0A5-E4B337E33EC1}" srcId="{CB34964D-4778-42A7-9267-80DCB9C4271F}" destId="{60F87019-CB84-439C-845A-2BA4B6376BCA}" srcOrd="0" destOrd="0" parTransId="{452DAAA8-7BD8-492A-A382-14FBDAF3A42B}" sibTransId="{F7229F84-FBEE-4BCF-B83D-F9F4FE974FE7}"/>
    <dgm:cxn modelId="{7CE8B258-E77D-4F32-9647-A360FFFEBB6A}" srcId="{CB34964D-4778-42A7-9267-80DCB9C4271F}" destId="{968F696F-018E-4A3F-AE7C-B1C031FFF2ED}" srcOrd="3" destOrd="0" parTransId="{7B651DF3-6E84-42EE-A80A-A6B6C344F304}" sibTransId="{B12A2AA2-158A-4503-92A4-2DC39C89DD73}"/>
    <dgm:cxn modelId="{DDAAF98A-7D1A-47DC-B9E6-5DEC57EDA53B}" srcId="{CB34964D-4778-42A7-9267-80DCB9C4271F}" destId="{E85E7740-2E42-447B-87CF-E81646CDB49D}" srcOrd="5" destOrd="0" parTransId="{A319E623-7E7F-4D7C-9540-BB0BC1B3F8F0}" sibTransId="{F124B48F-45F5-44CF-B3A2-30631700042C}"/>
    <dgm:cxn modelId="{4A9D729C-2327-4D87-B793-991F8C4451B2}" type="presOf" srcId="{422B0C40-6CE3-4BE1-941D-D7A512E8BC9C}" destId="{FAE101A4-C391-401B-B0E7-E9C1205406D7}" srcOrd="0" destOrd="0" presId="urn:microsoft.com/office/officeart/2018/2/layout/IconCircleList"/>
    <dgm:cxn modelId="{B7F7769D-74A0-4BC6-85A5-498FDD888553}" type="presOf" srcId="{8826FC6D-01FA-4301-8DFC-F4CA2DB8DFFD}" destId="{CD7D53FD-801E-496B-9A9F-6BDB0318F872}" srcOrd="0" destOrd="0" presId="urn:microsoft.com/office/officeart/2018/2/layout/IconCircleList"/>
    <dgm:cxn modelId="{55D079A6-9A9B-43C7-9CEF-DB7DFC95E0F9}" type="presOf" srcId="{D031D29F-0E75-4962-B089-81E30DBA9EE5}" destId="{48DCF470-11E7-4E85-9E9A-2AEEBC7D504E}" srcOrd="0" destOrd="0" presId="urn:microsoft.com/office/officeart/2018/2/layout/IconCircleList"/>
    <dgm:cxn modelId="{DC7A0AB5-832D-4462-92C6-2763F45C9DAE}" type="presOf" srcId="{B12A2AA2-158A-4503-92A4-2DC39C89DD73}" destId="{22EAC0F1-C465-4457-A55D-229DB234FEAF}" srcOrd="0" destOrd="0" presId="urn:microsoft.com/office/officeart/2018/2/layout/IconCircleList"/>
    <dgm:cxn modelId="{D513D5B8-0779-475E-91C1-EA17F482F540}" srcId="{CB34964D-4778-42A7-9267-80DCB9C4271F}" destId="{B0570ACF-A95B-42EA-9E3A-8317C5693D95}" srcOrd="4" destOrd="0" parTransId="{F0143ADF-36C3-414C-97F2-93C339A0A235}" sibTransId="{8826FC6D-01FA-4301-8DFC-F4CA2DB8DFFD}"/>
    <dgm:cxn modelId="{74B3C3D8-836F-4B54-93E7-1720B3F6049C}" type="presOf" srcId="{E85E7740-2E42-447B-87CF-E81646CDB49D}" destId="{53191F0E-914A-4ECF-BCAD-AF6D3417DB2D}" srcOrd="0" destOrd="0" presId="urn:microsoft.com/office/officeart/2018/2/layout/IconCircleList"/>
    <dgm:cxn modelId="{56B419D9-283F-42A6-B235-8A558E954ECC}" srcId="{CB34964D-4778-42A7-9267-80DCB9C4271F}" destId="{BFB502B1-A901-4769-819B-A7FCE438680F}" srcOrd="1" destOrd="0" parTransId="{91AD279B-2646-4240-A046-E1A5911F23DC}" sibTransId="{422B0C40-6CE3-4BE1-941D-D7A512E8BC9C}"/>
    <dgm:cxn modelId="{AD35F4D9-9E6C-43DE-8D8B-83143EEAE7F5}" type="presOf" srcId="{F7229F84-FBEE-4BCF-B83D-F9F4FE974FE7}" destId="{5B9CD6AC-4FA1-4446-9943-B0AA70DB1827}" srcOrd="0" destOrd="0" presId="urn:microsoft.com/office/officeart/2018/2/layout/IconCircleList"/>
    <dgm:cxn modelId="{7F8021E4-4625-4FD8-BFB5-351AA1424A61}" type="presOf" srcId="{968F696F-018E-4A3F-AE7C-B1C031FFF2ED}" destId="{2623839C-1851-4841-A1B0-2B058ECF52AF}" srcOrd="0" destOrd="0" presId="urn:microsoft.com/office/officeart/2018/2/layout/IconCircleList"/>
    <dgm:cxn modelId="{D123ABFB-E192-438F-AB8D-C3A827CF69F2}" srcId="{CB34964D-4778-42A7-9267-80DCB9C4271F}" destId="{B28D6F9E-68CF-463C-AF3A-E7C4D26A3F09}" srcOrd="2" destOrd="0" parTransId="{D406D076-D266-462F-B47D-4D1AF7BD3A5B}" sibTransId="{D031D29F-0E75-4962-B089-81E30DBA9EE5}"/>
    <dgm:cxn modelId="{5B0731EE-D51A-49A7-86BF-F39A23DD035C}" type="presParOf" srcId="{7205BC11-C5D0-4E0E-96A9-7EFE22643DA0}" destId="{BF4E33A7-B6DD-44F2-B91B-605B12E87BE2}" srcOrd="0" destOrd="0" presId="urn:microsoft.com/office/officeart/2018/2/layout/IconCircleList"/>
    <dgm:cxn modelId="{E3B844E3-4F2A-42D8-ABAB-9C2F2DBCC7D8}" type="presParOf" srcId="{BF4E33A7-B6DD-44F2-B91B-605B12E87BE2}" destId="{F333163F-80BC-4BB3-B79D-A62547784F68}" srcOrd="0" destOrd="0" presId="urn:microsoft.com/office/officeart/2018/2/layout/IconCircleList"/>
    <dgm:cxn modelId="{DBC7DEA7-0DE4-46B9-94C7-05CE286B4444}" type="presParOf" srcId="{F333163F-80BC-4BB3-B79D-A62547784F68}" destId="{6642C8F4-89C7-4EAC-AF11-39E3AC45B4BC}" srcOrd="0" destOrd="0" presId="urn:microsoft.com/office/officeart/2018/2/layout/IconCircleList"/>
    <dgm:cxn modelId="{09532642-6096-41AD-A548-6F19FB99C37D}" type="presParOf" srcId="{F333163F-80BC-4BB3-B79D-A62547784F68}" destId="{1662AC31-72AC-4919-ADA2-65AD0171DBB6}" srcOrd="1" destOrd="0" presId="urn:microsoft.com/office/officeart/2018/2/layout/IconCircleList"/>
    <dgm:cxn modelId="{F7338062-7D3E-480E-9381-3F0885F25669}" type="presParOf" srcId="{F333163F-80BC-4BB3-B79D-A62547784F68}" destId="{6F078A9B-49D5-4215-B7E0-8686DC3EA32F}" srcOrd="2" destOrd="0" presId="urn:microsoft.com/office/officeart/2018/2/layout/IconCircleList"/>
    <dgm:cxn modelId="{6806C653-5B2C-4852-A25C-DF2D5C2CA8AA}" type="presParOf" srcId="{F333163F-80BC-4BB3-B79D-A62547784F68}" destId="{AD2701EC-7AAC-4025-B1E8-0D27A494903F}" srcOrd="3" destOrd="0" presId="urn:microsoft.com/office/officeart/2018/2/layout/IconCircleList"/>
    <dgm:cxn modelId="{6A5C7A03-D022-404F-A989-01058E754920}" type="presParOf" srcId="{BF4E33A7-B6DD-44F2-B91B-605B12E87BE2}" destId="{5B9CD6AC-4FA1-4446-9943-B0AA70DB1827}" srcOrd="1" destOrd="0" presId="urn:microsoft.com/office/officeart/2018/2/layout/IconCircleList"/>
    <dgm:cxn modelId="{CF0027E4-5D8B-4BDA-8ED4-547C48373AAB}" type="presParOf" srcId="{BF4E33A7-B6DD-44F2-B91B-605B12E87BE2}" destId="{A65A90B3-8EF6-497D-9BE7-1227E4168F6E}" srcOrd="2" destOrd="0" presId="urn:microsoft.com/office/officeart/2018/2/layout/IconCircleList"/>
    <dgm:cxn modelId="{9FD5DBEB-FD57-4E64-B094-C7C4A19A2175}" type="presParOf" srcId="{A65A90B3-8EF6-497D-9BE7-1227E4168F6E}" destId="{956F3ED4-E0EF-4C0C-9AC3-68994EDA89F7}" srcOrd="0" destOrd="0" presId="urn:microsoft.com/office/officeart/2018/2/layout/IconCircleList"/>
    <dgm:cxn modelId="{88AB27D4-EFF7-4E06-B93C-77C733A7B1CC}" type="presParOf" srcId="{A65A90B3-8EF6-497D-9BE7-1227E4168F6E}" destId="{CE97BD80-4A83-48DB-A4F8-9E6280CBF9E4}" srcOrd="1" destOrd="0" presId="urn:microsoft.com/office/officeart/2018/2/layout/IconCircleList"/>
    <dgm:cxn modelId="{83FAF133-3CD2-4E39-AB3C-BE40EFD8995D}" type="presParOf" srcId="{A65A90B3-8EF6-497D-9BE7-1227E4168F6E}" destId="{922FE91E-05CF-4BE0-915B-9C2DE19B658B}" srcOrd="2" destOrd="0" presId="urn:microsoft.com/office/officeart/2018/2/layout/IconCircleList"/>
    <dgm:cxn modelId="{5E67C7A2-1E3F-4BCA-B5B2-5EF5F37A4AB8}" type="presParOf" srcId="{A65A90B3-8EF6-497D-9BE7-1227E4168F6E}" destId="{A711A97B-ED87-4B1C-9351-7672BA184ACF}" srcOrd="3" destOrd="0" presId="urn:microsoft.com/office/officeart/2018/2/layout/IconCircleList"/>
    <dgm:cxn modelId="{404D6FF6-3258-4C34-B324-1C6F0967EC09}" type="presParOf" srcId="{BF4E33A7-B6DD-44F2-B91B-605B12E87BE2}" destId="{FAE101A4-C391-401B-B0E7-E9C1205406D7}" srcOrd="3" destOrd="0" presId="urn:microsoft.com/office/officeart/2018/2/layout/IconCircleList"/>
    <dgm:cxn modelId="{EF630239-13BB-43E7-AE60-737B6345842B}" type="presParOf" srcId="{BF4E33A7-B6DD-44F2-B91B-605B12E87BE2}" destId="{AF503978-DD62-4F63-9854-09CAE4442120}" srcOrd="4" destOrd="0" presId="urn:microsoft.com/office/officeart/2018/2/layout/IconCircleList"/>
    <dgm:cxn modelId="{EC7D8C11-4D22-40E4-A753-DC42DBD5CB0C}" type="presParOf" srcId="{AF503978-DD62-4F63-9854-09CAE4442120}" destId="{1F891616-8095-4482-A713-F5CD4A6A977B}" srcOrd="0" destOrd="0" presId="urn:microsoft.com/office/officeart/2018/2/layout/IconCircleList"/>
    <dgm:cxn modelId="{D413E091-B4DF-4A09-B021-5304AAF2E6A5}" type="presParOf" srcId="{AF503978-DD62-4F63-9854-09CAE4442120}" destId="{9E736EC1-E436-4DF3-84CB-7625F938D0C5}" srcOrd="1" destOrd="0" presId="urn:microsoft.com/office/officeart/2018/2/layout/IconCircleList"/>
    <dgm:cxn modelId="{B93A1F00-F382-4832-9E7D-DF9C1DB442E1}" type="presParOf" srcId="{AF503978-DD62-4F63-9854-09CAE4442120}" destId="{ED45BAF7-0FCA-4175-ACD2-A8D86508980B}" srcOrd="2" destOrd="0" presId="urn:microsoft.com/office/officeart/2018/2/layout/IconCircleList"/>
    <dgm:cxn modelId="{02558210-2AA9-4291-A005-7D138E6E9830}" type="presParOf" srcId="{AF503978-DD62-4F63-9854-09CAE4442120}" destId="{B8E353B7-E202-4780-A10B-BE655EAE9D91}" srcOrd="3" destOrd="0" presId="urn:microsoft.com/office/officeart/2018/2/layout/IconCircleList"/>
    <dgm:cxn modelId="{6B9B4C23-2CF2-47AE-80FF-8A000C06BD38}" type="presParOf" srcId="{BF4E33A7-B6DD-44F2-B91B-605B12E87BE2}" destId="{48DCF470-11E7-4E85-9E9A-2AEEBC7D504E}" srcOrd="5" destOrd="0" presId="urn:microsoft.com/office/officeart/2018/2/layout/IconCircleList"/>
    <dgm:cxn modelId="{36D736FC-9B61-49BD-B5D3-16481E60171A}" type="presParOf" srcId="{BF4E33A7-B6DD-44F2-B91B-605B12E87BE2}" destId="{2359C252-BFDB-4633-9241-08F73554FE49}" srcOrd="6" destOrd="0" presId="urn:microsoft.com/office/officeart/2018/2/layout/IconCircleList"/>
    <dgm:cxn modelId="{274BBA3B-1AB0-4DB8-B4EA-83305D32E397}" type="presParOf" srcId="{2359C252-BFDB-4633-9241-08F73554FE49}" destId="{81E147DD-3E73-4F95-9219-68288196E5BC}" srcOrd="0" destOrd="0" presId="urn:microsoft.com/office/officeart/2018/2/layout/IconCircleList"/>
    <dgm:cxn modelId="{F83F54F9-C455-4095-8017-16676CCC8E69}" type="presParOf" srcId="{2359C252-BFDB-4633-9241-08F73554FE49}" destId="{6B5EB871-0C04-4CB2-8A9C-6072C3F01121}" srcOrd="1" destOrd="0" presId="urn:microsoft.com/office/officeart/2018/2/layout/IconCircleList"/>
    <dgm:cxn modelId="{988DD2FA-BB14-441B-A1DF-07A195E7A975}" type="presParOf" srcId="{2359C252-BFDB-4633-9241-08F73554FE49}" destId="{27264B2D-6A33-46A0-B996-5C44EF7DC257}" srcOrd="2" destOrd="0" presId="urn:microsoft.com/office/officeart/2018/2/layout/IconCircleList"/>
    <dgm:cxn modelId="{E546E4BB-9F6A-4035-BB47-FF6C3932BCED}" type="presParOf" srcId="{2359C252-BFDB-4633-9241-08F73554FE49}" destId="{2623839C-1851-4841-A1B0-2B058ECF52AF}" srcOrd="3" destOrd="0" presId="urn:microsoft.com/office/officeart/2018/2/layout/IconCircleList"/>
    <dgm:cxn modelId="{9A61F6CA-92F8-43F6-902D-DF0D94588AAF}" type="presParOf" srcId="{BF4E33A7-B6DD-44F2-B91B-605B12E87BE2}" destId="{22EAC0F1-C465-4457-A55D-229DB234FEAF}" srcOrd="7" destOrd="0" presId="urn:microsoft.com/office/officeart/2018/2/layout/IconCircleList"/>
    <dgm:cxn modelId="{90A2FA67-AC46-45B9-99D6-957FB9C22757}" type="presParOf" srcId="{BF4E33A7-B6DD-44F2-B91B-605B12E87BE2}" destId="{A480CB88-8E07-4522-B4ED-FC48CCB88EAA}" srcOrd="8" destOrd="0" presId="urn:microsoft.com/office/officeart/2018/2/layout/IconCircleList"/>
    <dgm:cxn modelId="{55C8C83F-5784-408C-9873-0161D1975AC0}" type="presParOf" srcId="{A480CB88-8E07-4522-B4ED-FC48CCB88EAA}" destId="{6EAC8A72-A60E-4EAF-98A4-F6B404FCB1A5}" srcOrd="0" destOrd="0" presId="urn:microsoft.com/office/officeart/2018/2/layout/IconCircleList"/>
    <dgm:cxn modelId="{419CD4CC-AAC0-45BF-BCDC-D8C5DCF80C3A}" type="presParOf" srcId="{A480CB88-8E07-4522-B4ED-FC48CCB88EAA}" destId="{B14D8516-E443-42DC-9748-75115DADB6E6}" srcOrd="1" destOrd="0" presId="urn:microsoft.com/office/officeart/2018/2/layout/IconCircleList"/>
    <dgm:cxn modelId="{9C386CA3-84CC-4200-A464-5F5AEF613C8D}" type="presParOf" srcId="{A480CB88-8E07-4522-B4ED-FC48CCB88EAA}" destId="{2726AB92-395A-4A47-8505-BE3DD96C5DEC}" srcOrd="2" destOrd="0" presId="urn:microsoft.com/office/officeart/2018/2/layout/IconCircleList"/>
    <dgm:cxn modelId="{3D00D41A-464F-44CD-BA18-CA313E392913}" type="presParOf" srcId="{A480CB88-8E07-4522-B4ED-FC48CCB88EAA}" destId="{A0852E06-C677-4091-B643-CB2237FFAF27}" srcOrd="3" destOrd="0" presId="urn:microsoft.com/office/officeart/2018/2/layout/IconCircleList"/>
    <dgm:cxn modelId="{A8D2F96A-C294-4B92-A180-DCE203FD2314}" type="presParOf" srcId="{BF4E33A7-B6DD-44F2-B91B-605B12E87BE2}" destId="{CD7D53FD-801E-496B-9A9F-6BDB0318F872}" srcOrd="9" destOrd="0" presId="urn:microsoft.com/office/officeart/2018/2/layout/IconCircleList"/>
    <dgm:cxn modelId="{EAF9467D-44F5-4E81-8552-9485DE91C638}" type="presParOf" srcId="{BF4E33A7-B6DD-44F2-B91B-605B12E87BE2}" destId="{DB8CD50F-E3E9-4A33-A882-FE7771E21A4C}" srcOrd="10" destOrd="0" presId="urn:microsoft.com/office/officeart/2018/2/layout/IconCircleList"/>
    <dgm:cxn modelId="{8C45FF9F-2600-4C1A-B701-793103CFAD0A}" type="presParOf" srcId="{DB8CD50F-E3E9-4A33-A882-FE7771E21A4C}" destId="{A70CFF2A-6150-488B-AD65-4E660BE42A54}" srcOrd="0" destOrd="0" presId="urn:microsoft.com/office/officeart/2018/2/layout/IconCircleList"/>
    <dgm:cxn modelId="{8AD64484-F446-4242-A66F-6883011547E4}" type="presParOf" srcId="{DB8CD50F-E3E9-4A33-A882-FE7771E21A4C}" destId="{598FFA87-EB2A-40C4-B5E1-0C9D3EF58138}" srcOrd="1" destOrd="0" presId="urn:microsoft.com/office/officeart/2018/2/layout/IconCircleList"/>
    <dgm:cxn modelId="{4C1D68A1-C965-4C14-BFC8-4AA7321369C9}" type="presParOf" srcId="{DB8CD50F-E3E9-4A33-A882-FE7771E21A4C}" destId="{5A1DEEAB-5401-46F4-B276-0CF8D1CF0EF7}" srcOrd="2" destOrd="0" presId="urn:microsoft.com/office/officeart/2018/2/layout/IconCircleList"/>
    <dgm:cxn modelId="{C3E99B0E-3B82-4161-9398-EF5672866C0A}" type="presParOf" srcId="{DB8CD50F-E3E9-4A33-A882-FE7771E21A4C}" destId="{53191F0E-914A-4ECF-BCAD-AF6D3417DB2D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42C8F4-89C7-4EAC-AF11-39E3AC45B4BC}">
      <dsp:nvSpPr>
        <dsp:cNvPr id="0" name=""/>
        <dsp:cNvSpPr/>
      </dsp:nvSpPr>
      <dsp:spPr>
        <a:xfrm>
          <a:off x="187933" y="541251"/>
          <a:ext cx="931194" cy="93119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62AC31-72AC-4919-ADA2-65AD0171DBB6}">
      <dsp:nvSpPr>
        <dsp:cNvPr id="0" name=""/>
        <dsp:cNvSpPr/>
      </dsp:nvSpPr>
      <dsp:spPr>
        <a:xfrm>
          <a:off x="383484" y="736801"/>
          <a:ext cx="540092" cy="5400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2701EC-7AAC-4025-B1E8-0D27A494903F}">
      <dsp:nvSpPr>
        <dsp:cNvPr id="0" name=""/>
        <dsp:cNvSpPr/>
      </dsp:nvSpPr>
      <dsp:spPr>
        <a:xfrm>
          <a:off x="1318670" y="541251"/>
          <a:ext cx="2194958" cy="931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b="1" kern="1200" dirty="0"/>
            <a:t>□  </a:t>
          </a:r>
          <a:r>
            <a:rPr lang="tr-TR" sz="1400" b="1" kern="1200" dirty="0"/>
            <a:t>Kabul Mektubu (</a:t>
          </a:r>
          <a:r>
            <a:rPr lang="tr-TR" sz="1400" b="1" kern="1200" dirty="0" err="1"/>
            <a:t>Letter</a:t>
          </a:r>
          <a:r>
            <a:rPr lang="tr-TR" sz="1400" b="1" kern="1200" dirty="0"/>
            <a:t> of </a:t>
          </a:r>
          <a:r>
            <a:rPr lang="tr-TR" sz="1400" b="1" kern="1200" dirty="0" err="1"/>
            <a:t>Acceptance</a:t>
          </a:r>
          <a:r>
            <a:rPr lang="tr-TR" sz="1400" b="1" kern="1200" dirty="0"/>
            <a:t>) kopyası </a:t>
          </a:r>
          <a:endParaRPr lang="en-US" sz="1200" kern="1200" dirty="0"/>
        </a:p>
      </dsp:txBody>
      <dsp:txXfrm>
        <a:off x="1318670" y="541251"/>
        <a:ext cx="2194958" cy="931194"/>
      </dsp:txXfrm>
    </dsp:sp>
    <dsp:sp modelId="{956F3ED4-E0EF-4C0C-9AC3-68994EDA89F7}">
      <dsp:nvSpPr>
        <dsp:cNvPr id="0" name=""/>
        <dsp:cNvSpPr/>
      </dsp:nvSpPr>
      <dsp:spPr>
        <a:xfrm>
          <a:off x="3896084" y="541251"/>
          <a:ext cx="931194" cy="93119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97BD80-4A83-48DB-A4F8-9E6280CBF9E4}">
      <dsp:nvSpPr>
        <dsp:cNvPr id="0" name=""/>
        <dsp:cNvSpPr/>
      </dsp:nvSpPr>
      <dsp:spPr>
        <a:xfrm>
          <a:off x="4091634" y="736801"/>
          <a:ext cx="540092" cy="54009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11A97B-ED87-4B1C-9351-7672BA184ACF}">
      <dsp:nvSpPr>
        <dsp:cNvPr id="0" name=""/>
        <dsp:cNvSpPr/>
      </dsp:nvSpPr>
      <dsp:spPr>
        <a:xfrm>
          <a:off x="4984380" y="2211199"/>
          <a:ext cx="2367899" cy="931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b="1" kern="1200" dirty="0"/>
            <a:t>□  Akbank Euro Hesap Cüzdanı kopyası / </a:t>
          </a:r>
          <a:r>
            <a:rPr lang="en-US" sz="1400" b="1" kern="1200" dirty="0"/>
            <a:t>Copy of </a:t>
          </a:r>
          <a:r>
            <a:rPr lang="en-US" sz="1400" b="1" kern="1200" dirty="0" err="1"/>
            <a:t>Akbank</a:t>
          </a:r>
          <a:r>
            <a:rPr lang="en-US" sz="1400" b="1" kern="1200" dirty="0"/>
            <a:t> Euro Passbook </a:t>
          </a:r>
          <a:endParaRPr lang="en-US" sz="1400" kern="1200" dirty="0"/>
        </a:p>
      </dsp:txBody>
      <dsp:txXfrm>
        <a:off x="4984380" y="2211199"/>
        <a:ext cx="2367899" cy="931194"/>
      </dsp:txXfrm>
    </dsp:sp>
    <dsp:sp modelId="{1F891616-8095-4482-A713-F5CD4A6A977B}">
      <dsp:nvSpPr>
        <dsp:cNvPr id="0" name=""/>
        <dsp:cNvSpPr/>
      </dsp:nvSpPr>
      <dsp:spPr>
        <a:xfrm>
          <a:off x="7319232" y="588173"/>
          <a:ext cx="931194" cy="93119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736EC1-E436-4DF3-84CB-7625F938D0C5}">
      <dsp:nvSpPr>
        <dsp:cNvPr id="0" name=""/>
        <dsp:cNvSpPr/>
      </dsp:nvSpPr>
      <dsp:spPr>
        <a:xfrm>
          <a:off x="7552883" y="792161"/>
          <a:ext cx="540092" cy="54009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E353B7-E202-4780-A10B-BE655EAE9D91}">
      <dsp:nvSpPr>
        <dsp:cNvPr id="0" name=""/>
        <dsp:cNvSpPr/>
      </dsp:nvSpPr>
      <dsp:spPr>
        <a:xfrm>
          <a:off x="8540212" y="541251"/>
          <a:ext cx="2757417" cy="931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b="1" kern="1200" dirty="0"/>
            <a:t>□  Kalış süresini kapsayan Öğrenci Sağlık Sigortası poliçesinin kopyası  (Kaza ve Kişisel Mesuliyet Teminatı) / </a:t>
          </a:r>
          <a:r>
            <a:rPr lang="en-US" sz="1200" b="1" kern="1200" dirty="0"/>
            <a:t>Copy of the Student Health Insurance policy covering the period of stay (Accident and Personal Liability Coverage) </a:t>
          </a:r>
          <a:endParaRPr lang="en-US" sz="1200" kern="1200" dirty="0"/>
        </a:p>
      </dsp:txBody>
      <dsp:txXfrm>
        <a:off x="8540212" y="541251"/>
        <a:ext cx="2757417" cy="931194"/>
      </dsp:txXfrm>
    </dsp:sp>
    <dsp:sp modelId="{81E147DD-3E73-4F95-9219-68288196E5BC}">
      <dsp:nvSpPr>
        <dsp:cNvPr id="0" name=""/>
        <dsp:cNvSpPr/>
      </dsp:nvSpPr>
      <dsp:spPr>
        <a:xfrm>
          <a:off x="187933" y="2075616"/>
          <a:ext cx="931194" cy="93119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5EB871-0C04-4CB2-8A9C-6072C3F01121}">
      <dsp:nvSpPr>
        <dsp:cNvPr id="0" name=""/>
        <dsp:cNvSpPr/>
      </dsp:nvSpPr>
      <dsp:spPr>
        <a:xfrm>
          <a:off x="383484" y="2271167"/>
          <a:ext cx="540092" cy="54009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23839C-1851-4841-A1B0-2B058ECF52AF}">
      <dsp:nvSpPr>
        <dsp:cNvPr id="0" name=""/>
        <dsp:cNvSpPr/>
      </dsp:nvSpPr>
      <dsp:spPr>
        <a:xfrm>
          <a:off x="1318670" y="2075616"/>
          <a:ext cx="2194958" cy="931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b="1" kern="1200" dirty="0"/>
            <a:t>□  Işık Üniversitesi Öğrenim Ücreti Makbuzu –Tam burslu değilseniz (Mezun öğrenciler için mezuniyet belgesi de kabul edilir.) /</a:t>
          </a:r>
          <a:r>
            <a:rPr lang="en-US" sz="1200" b="1" kern="1200" dirty="0"/>
            <a:t>Işık University Tuition Fee Receipt -Unless you are a full scholarship student (Graduation certificate is also accepted for graduates) </a:t>
          </a:r>
          <a:endParaRPr lang="en-US" sz="1200" kern="1200" dirty="0"/>
        </a:p>
      </dsp:txBody>
      <dsp:txXfrm>
        <a:off x="1318670" y="2075616"/>
        <a:ext cx="2194958" cy="931194"/>
      </dsp:txXfrm>
    </dsp:sp>
    <dsp:sp modelId="{6EAC8A72-A60E-4EAF-98A4-F6B404FCB1A5}">
      <dsp:nvSpPr>
        <dsp:cNvPr id="0" name=""/>
        <dsp:cNvSpPr/>
      </dsp:nvSpPr>
      <dsp:spPr>
        <a:xfrm>
          <a:off x="3896084" y="2075616"/>
          <a:ext cx="931194" cy="93119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4D8516-E443-42DC-9748-75115DADB6E6}">
      <dsp:nvSpPr>
        <dsp:cNvPr id="0" name=""/>
        <dsp:cNvSpPr/>
      </dsp:nvSpPr>
      <dsp:spPr>
        <a:xfrm>
          <a:off x="4091634" y="2271167"/>
          <a:ext cx="540092" cy="54009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852E06-C677-4091-B643-CB2237FFAF27}">
      <dsp:nvSpPr>
        <dsp:cNvPr id="0" name=""/>
        <dsp:cNvSpPr/>
      </dsp:nvSpPr>
      <dsp:spPr>
        <a:xfrm>
          <a:off x="8499102" y="2097443"/>
          <a:ext cx="2716020" cy="931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b="1" kern="1200" dirty="0"/>
            <a:t>□  Öğrenci Staj Hareketliliği Hibe Sözleşmesi (Aslı ofise teslim edilecek)/</a:t>
          </a:r>
          <a:r>
            <a:rPr lang="en-US" sz="1400" b="1" kern="1200" dirty="0"/>
            <a:t>Student Internship Mobility Grant Agreement </a:t>
          </a:r>
          <a:endParaRPr lang="en-US" sz="1400" kern="1200" dirty="0"/>
        </a:p>
      </dsp:txBody>
      <dsp:txXfrm>
        <a:off x="8499102" y="2097443"/>
        <a:ext cx="2716020" cy="931194"/>
      </dsp:txXfrm>
    </dsp:sp>
    <dsp:sp modelId="{A70CFF2A-6150-488B-AD65-4E660BE42A54}">
      <dsp:nvSpPr>
        <dsp:cNvPr id="0" name=""/>
        <dsp:cNvSpPr/>
      </dsp:nvSpPr>
      <dsp:spPr>
        <a:xfrm>
          <a:off x="7283746" y="2037511"/>
          <a:ext cx="931194" cy="93119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8FFA87-EB2A-40C4-B5E1-0C9D3EF58138}">
      <dsp:nvSpPr>
        <dsp:cNvPr id="0" name=""/>
        <dsp:cNvSpPr/>
      </dsp:nvSpPr>
      <dsp:spPr>
        <a:xfrm>
          <a:off x="7479289" y="2290216"/>
          <a:ext cx="540092" cy="54009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191F0E-914A-4ECF-BCAD-AF6D3417DB2D}">
      <dsp:nvSpPr>
        <dsp:cNvPr id="0" name=""/>
        <dsp:cNvSpPr/>
      </dsp:nvSpPr>
      <dsp:spPr>
        <a:xfrm>
          <a:off x="8995501" y="2075616"/>
          <a:ext cx="2194958" cy="931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8995501" y="2075616"/>
        <a:ext cx="2194958" cy="931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2" y="1122363"/>
            <a:ext cx="10072922" cy="197834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2" y="3509963"/>
            <a:ext cx="10072922" cy="1747837"/>
          </a:xfrm>
        </p:spPr>
        <p:txBody>
          <a:bodyPr>
            <a:normAutofit/>
          </a:bodyPr>
          <a:lstStyle>
            <a:lvl1pPr marL="0" indent="0" algn="l">
              <a:buNone/>
              <a:defRPr sz="2000" i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24C6359-9BB8-4148-8114-537E698DA205}" type="datetime1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352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1B01909-73B8-4486-A749-C643B1D7E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5E279D86-4533-45F1-B0AA-D237399A5ED5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764FD722-CB31-4326-ADD8-CBA52FD1FF5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24E4BCEC-8B0A-444E-8509-1B3BB0449E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9DB36622-1DC7-4B17-8984-588BA8999FF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51B97AF0-1974-42B9-B5FC-A332C52E827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5A298AD-BE5D-4BE1-8CDF-DBFB42D63FE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8658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9BD0-10DB-43E7-8F22-40B3D51B8FC3}" type="datetime1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12EF7969-DB38-4989-A65C-9D190A245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33456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2145BE25-C437-45FE-A3D3-BBAAF108CC9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4A9D0FA0-682C-4076-B779-D865AEEFC66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B60163C-1A2D-4F00-BC61-8A3C11E2D2BE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3FF8D873-9CF9-4A0A-A7B8-875C0B8233D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2B645470-F624-4417-A8A4-FC242E43C9DB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ECC7EFEF-6B2A-4210-9275-0077ACF2827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7890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974374" y="787067"/>
            <a:ext cx="2628900" cy="53898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5719" y="787067"/>
            <a:ext cx="7039402" cy="53898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79C-F566-427A-93F6-434A4E613134}" type="datetime1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88F505F-2957-41FC-9AAA-962853A67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7283627" y="125032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091A36EB-8545-4EFE-B619-165D36D644D1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8D075D29-6706-486B-A55A-13866882BA88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FAE751A-10F0-48F2-BBC3-D2FE499B34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52289CAF-683C-4BCC-8AA5-95A3BF799B0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BC8403A-C46F-4DA1-A015-00A80215F289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A797D957-3A2C-42DF-B73E-CBB47BE036B7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01311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/>
          <a:p>
            <a:fld id="{9376191F-481E-48E9-BB9A-369A67A7362D}" type="datetime1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059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55514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10072922" cy="2313641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3509963"/>
            <a:ext cx="10072922" cy="25796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77DE-DD04-48CC-9C18-7BE9FF2DEB6B}" type="datetime1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37B4CDD2-E09A-418A-9131-FBDEE440A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8852E5FB-B268-4CCA-8E55-803038F7A00D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A1C9CBB3-97C0-4A35-9088-C69233F5CEE7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1610871-AEE9-46EB-9D27-BA1D9D688124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27478059-2A11-484D-A2D7-199F74778E50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0EC0886-DDB9-47F1-9414-C121C1D3F954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66A10427-DF20-4284-B215-EABA4D366E20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70550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717" y="2521885"/>
            <a:ext cx="4645152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2136" y="2521885"/>
            <a:ext cx="4611138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55ED-7101-4D18-A8AE-3B5E4CB87EA5}" type="datetime1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0CB61A83-9419-49FC-8074-2AB3D34FA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963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BCD12E57-97FB-48D8-81CC-7C37E8947CB4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E487641C-E83B-4134-88C9-1D23D5FA1836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B99AB7A6-A88C-44E1-A9DE-4126B957F88A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FF0D518-1D17-44C7-BF73-7C980481DB5B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A7A3E12-61E8-41A0-A459-15BF375FA945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9E5E4A56-9100-4D60-8A34-0FE116F41FF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4685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7"/>
            <a:ext cx="100729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521884"/>
            <a:ext cx="4845387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352" y="3366390"/>
            <a:ext cx="4845387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34025" y="2521884"/>
            <a:ext cx="4869249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34025" y="3366390"/>
            <a:ext cx="4869249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F23D-51F6-4C94-8CD5-B9ABBF67EE23}" type="datetime1">
              <a:rPr lang="en-US" smtClean="0"/>
              <a:t>5/9/2024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13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8" y="787068"/>
            <a:ext cx="1007755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702F-6367-4FD1-89A8-3744BE6BA9A2}" type="datetime1">
              <a:rPr lang="en-US" smtClean="0"/>
              <a:t>5/9/2024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aphic 78">
            <a:extLst>
              <a:ext uri="{FF2B5EF4-FFF2-40B4-BE49-F238E27FC236}">
                <a16:creationId xmlns:a16="http://schemas.microsoft.com/office/drawing/2014/main" id="{AC45ECC6-E29C-40EF-A7C9-5A17DAFD4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5233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7" name="Graphic 78">
              <a:extLst>
                <a:ext uri="{FF2B5EF4-FFF2-40B4-BE49-F238E27FC236}">
                  <a16:creationId xmlns:a16="http://schemas.microsoft.com/office/drawing/2014/main" id="{8DA0D497-8E8F-426A-8172-894BE03F70F6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aphic 78">
              <a:extLst>
                <a:ext uri="{FF2B5EF4-FFF2-40B4-BE49-F238E27FC236}">
                  <a16:creationId xmlns:a16="http://schemas.microsoft.com/office/drawing/2014/main" id="{8C0459EF-3B70-4083-8845-3A9AF847E805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9" name="Graphic 78">
                <a:extLst>
                  <a:ext uri="{FF2B5EF4-FFF2-40B4-BE49-F238E27FC236}">
                    <a16:creationId xmlns:a16="http://schemas.microsoft.com/office/drawing/2014/main" id="{53BF2B58-70F8-4288-85AB-CBDA723CDFCC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569E551-A5A0-4A8F-B999-3A6D104814A2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0FB69EB5-D9AC-46E7-934E-32999C39B2E6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6EABC49A-B4ED-44E4-ADB7-E432734A7C9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1180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99BD-4B4F-4460-B452-0E8146ACCF8F}" type="datetime1">
              <a:rPr lang="en-US" smtClean="0"/>
              <a:t>5/9/2024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20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4315386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420086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4315386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D34C-1867-42A9-AC54-D15ADD8A65E7}" type="datetime1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839DB371-B90D-44CB-A4AF-C7BDBFD0A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0C845011-2FC2-40F7-B0C6-49CBBA72B9C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2BC78B8-5139-436F-AD47-3CC03903FDD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F9DC17BA-1278-45C9-B1BF-B9F1518E1F29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9637B9F-CC26-4669-81F0-A942B4F72D61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2BB8F115-0030-47B4-BAF4-C15D1EA27B11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662F9949-4F1A-4708-824B-E876E9BEDA1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1291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3932237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4200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33E9-A654-4C17-8C3C-DDCAC83D6EBF}" type="datetime1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7627CBC2-9DC2-4EE8-A2D5-849E30F22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9FB4AEFC-63AB-4831-8EC1-E8145604D8D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11E1337-D5DA-408D-91F3-A6A35FCDD0B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1E473FA4-FD80-4D04-AAC5-63B9A4D80778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FCB457B9-48DE-4921-8C3F-996598075B1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53C9DB95-9A61-4553-8D82-D2BE26FCBC6E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0EAE371F-24C9-4738-834F-FAF5A5C9ACE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0366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5959F4-53DA-47FF-BC24-1E5B75C69876}"/>
              </a:ext>
            </a:extLst>
          </p:cNvPr>
          <p:cNvSpPr/>
          <p:nvPr/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7CF83E8-F6F0-41E3-B580-7412A04DDFB5}"/>
              </a:ext>
            </a:extLst>
          </p:cNvPr>
          <p:cNvGrpSpPr/>
          <p:nvPr/>
        </p:nvGrpSpPr>
        <p:grpSpPr>
          <a:xfrm>
            <a:off x="10776050" y="5204030"/>
            <a:ext cx="886141" cy="802497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</a:extLst>
            </p:cNvPr>
            <p:cNvSpPr/>
            <p:nvPr/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</a:extLst>
            </p:cNvPr>
            <p:cNvSpPr/>
            <p:nvPr/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</a:extLst>
            </p:cNvPr>
            <p:cNvSpPr/>
            <p:nvPr/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4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</a:extLst>
            </p:cNvPr>
            <p:cNvSpPr/>
            <p:nvPr/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</a:extLst>
            </p:cNvPr>
            <p:cNvSpPr/>
            <p:nvPr/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</a:extLst>
            </p:cNvPr>
            <p:cNvSpPr/>
            <p:nvPr/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</a:extLst>
            </p:cNvPr>
            <p:cNvSpPr/>
            <p:nvPr/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9226104-0061-4319-8237-9C001BF85D49}"/>
              </a:ext>
            </a:extLst>
          </p:cNvPr>
          <p:cNvSpPr/>
          <p:nvPr/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1007755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717" y="2521885"/>
            <a:ext cx="10077557" cy="3549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5718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69D389-4C4C-4FD7-9E6B-9F44477F0EB8}" type="datetime1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18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5367" y="6356350"/>
            <a:ext cx="529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93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ectangle 101">
            <a:extLst>
              <a:ext uri="{FF2B5EF4-FFF2-40B4-BE49-F238E27FC236}">
                <a16:creationId xmlns:a16="http://schemas.microsoft.com/office/drawing/2014/main" id="{A5D0B0D3-D735-4619-AA45-B57B791E1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DCAE75-1DBE-A0F9-A5CE-C6A48920E9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r="-1" b="15708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05F81998-7FA7-FEA9-7576-594F1053CF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9238" y="1145080"/>
            <a:ext cx="9090476" cy="2179601"/>
          </a:xfrm>
        </p:spPr>
        <p:txBody>
          <a:bodyPr anchor="b">
            <a:normAutofit/>
          </a:bodyPr>
          <a:lstStyle/>
          <a:p>
            <a:pPr algn="ctr"/>
            <a:r>
              <a:rPr lang="tr-TR">
                <a:solidFill>
                  <a:srgbClr val="FFFFFF"/>
                </a:solidFill>
              </a:rPr>
              <a:t>2024-2025 Akademik Yılı Staj Hareketliliği/ 2024-2025 Academic Year Internship Mobility</a:t>
            </a:r>
            <a:endParaRPr lang="tr-TR" dirty="0">
              <a:solidFill>
                <a:srgbClr val="FFFFFF"/>
              </a:solidFill>
            </a:endParaRPr>
          </a:p>
        </p:txBody>
      </p:sp>
      <p:sp>
        <p:nvSpPr>
          <p:cNvPr id="160" name="Freeform: Shape 103">
            <a:extLst>
              <a:ext uri="{FF2B5EF4-FFF2-40B4-BE49-F238E27FC236}">
                <a16:creationId xmlns:a16="http://schemas.microsoft.com/office/drawing/2014/main" id="{CF7F2079-504C-499A-A644-58F4DDC76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0491506" y="-615180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06" name="Graphic 78">
            <a:extLst>
              <a:ext uri="{FF2B5EF4-FFF2-40B4-BE49-F238E27FC236}">
                <a16:creationId xmlns:a16="http://schemas.microsoft.com/office/drawing/2014/main" id="{DBBA0A0D-8F6A-400A-9E49-8C008E2C7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08356" y="3533292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107" name="Graphic 78">
              <a:extLst>
                <a:ext uri="{FF2B5EF4-FFF2-40B4-BE49-F238E27FC236}">
                  <a16:creationId xmlns:a16="http://schemas.microsoft.com/office/drawing/2014/main" id="{A5DD701E-4BC9-48E3-AF4F-013B52D63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8" name="Graphic 78">
              <a:extLst>
                <a:ext uri="{FF2B5EF4-FFF2-40B4-BE49-F238E27FC236}">
                  <a16:creationId xmlns:a16="http://schemas.microsoft.com/office/drawing/2014/main" id="{FB658B62-664D-4B3B-BBDA-235666290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61" name="Graphic 78">
                <a:extLst>
                  <a:ext uri="{FF2B5EF4-FFF2-40B4-BE49-F238E27FC236}">
                    <a16:creationId xmlns:a16="http://schemas.microsoft.com/office/drawing/2014/main" id="{B11F9D25-67B1-4BDB-A290-97B93A19DF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Graphic 78">
                <a:extLst>
                  <a:ext uri="{FF2B5EF4-FFF2-40B4-BE49-F238E27FC236}">
                    <a16:creationId xmlns:a16="http://schemas.microsoft.com/office/drawing/2014/main" id="{B9D5C40A-1B1B-4C25-9707-E8F1CF6EEC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Graphic 78">
                <a:extLst>
                  <a:ext uri="{FF2B5EF4-FFF2-40B4-BE49-F238E27FC236}">
                    <a16:creationId xmlns:a16="http://schemas.microsoft.com/office/drawing/2014/main" id="{2DD0C1D6-FF64-45AB-8775-83AB3C470B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Graphic 78">
                <a:extLst>
                  <a:ext uri="{FF2B5EF4-FFF2-40B4-BE49-F238E27FC236}">
                    <a16:creationId xmlns:a16="http://schemas.microsoft.com/office/drawing/2014/main" id="{15AFBB84-8485-4329-89FC-04663D985B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3D505D40-32E9-4C48-81F8-AD80433BE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516668"/>
            <a:ext cx="4187283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C507BF36-B92B-4CAC-BCA7-8364B51E1F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969850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2276237E-3A6D-452F-879C-FB8C77A18D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38BC9243-F4BF-48A7-89AE-DFA5B37DE6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5DE414EC-F3DF-412E-9B22-5328DAA99C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20" name="Graphic 12">
              <a:extLst>
                <a:ext uri="{FF2B5EF4-FFF2-40B4-BE49-F238E27FC236}">
                  <a16:creationId xmlns:a16="http://schemas.microsoft.com/office/drawing/2014/main" id="{039C06B1-FDEA-47B1-8222-7D622CD72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Graphic 15">
              <a:extLst>
                <a:ext uri="{FF2B5EF4-FFF2-40B4-BE49-F238E27FC236}">
                  <a16:creationId xmlns:a16="http://schemas.microsoft.com/office/drawing/2014/main" id="{B834C8C1-9BD1-4635-8E5B-65815F901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Graphic 15">
              <a:extLst>
                <a:ext uri="{FF2B5EF4-FFF2-40B4-BE49-F238E27FC236}">
                  <a16:creationId xmlns:a16="http://schemas.microsoft.com/office/drawing/2014/main" id="{2963D456-B3F4-4EDC-827E-645741F64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73A58845-EFFB-4806-BC6D-47418C15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6427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BCDEE3-1BFE-AA98-71BB-FD4F825E1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10077557" cy="1325563"/>
          </a:xfrm>
        </p:spPr>
        <p:txBody>
          <a:bodyPr>
            <a:normAutofit/>
          </a:bodyPr>
          <a:lstStyle/>
          <a:p>
            <a:r>
              <a:rPr lang="tr-TR" dirty="0"/>
              <a:t>Hazırlanacak Belgeler!/ </a:t>
            </a:r>
            <a:r>
              <a:rPr lang="tr-TR" dirty="0" err="1"/>
              <a:t>Required</a:t>
            </a:r>
            <a:r>
              <a:rPr lang="tr-TR" dirty="0"/>
              <a:t> </a:t>
            </a:r>
            <a:r>
              <a:rPr lang="tr-TR" dirty="0" err="1"/>
              <a:t>Documents</a:t>
            </a:r>
            <a:endParaRPr lang="tr-TR" dirty="0"/>
          </a:p>
        </p:txBody>
      </p:sp>
      <p:graphicFrame>
        <p:nvGraphicFramePr>
          <p:cNvPr id="53" name="İçerik Yer Tutucusu 6">
            <a:extLst>
              <a:ext uri="{FF2B5EF4-FFF2-40B4-BE49-F238E27FC236}">
                <a16:creationId xmlns:a16="http://schemas.microsoft.com/office/drawing/2014/main" id="{E5B4496F-E788-256B-7522-A9E28BB8B2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5156373"/>
              </p:ext>
            </p:extLst>
          </p:nvPr>
        </p:nvGraphicFramePr>
        <p:xfrm>
          <a:off x="525462" y="2522538"/>
          <a:ext cx="11485563" cy="3548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etin kutusu 2">
            <a:extLst>
              <a:ext uri="{FF2B5EF4-FFF2-40B4-BE49-F238E27FC236}">
                <a16:creationId xmlns:a16="http://schemas.microsoft.com/office/drawing/2014/main" id="{6F0C0214-B614-BBA6-8D48-FAC15C4753BF}"/>
              </a:ext>
            </a:extLst>
          </p:cNvPr>
          <p:cNvSpPr txBox="1"/>
          <p:nvPr/>
        </p:nvSpPr>
        <p:spPr>
          <a:xfrm>
            <a:off x="5481637" y="3314700"/>
            <a:ext cx="2185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venir Next LT Pro"/>
              </a:rPr>
              <a:t>Öğrenim Anlaşması / Learning </a:t>
            </a:r>
            <a:r>
              <a:rPr lang="tr-TR" sz="1400" b="1" dirty="0" err="1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venir Next LT Pro"/>
              </a:rPr>
              <a:t>Agreement</a:t>
            </a:r>
            <a:endParaRPr lang="tr-TR" sz="1400" b="1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venir Next LT Pro"/>
            </a:endParaRPr>
          </a:p>
        </p:txBody>
      </p:sp>
    </p:spTree>
    <p:extLst>
      <p:ext uri="{BB962C8B-B14F-4D97-AF65-F5344CB8AC3E}">
        <p14:creationId xmlns:p14="http://schemas.microsoft.com/office/powerpoint/2010/main" val="991107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435959F4-53DA-47FF-BC24-1E5B75C69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7CF83E8-F6F0-41E3-B580-7412A04DD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65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59226104-0061-4319-8237-9C001BF85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72" name="Graphic 78">
            <a:extLst>
              <a:ext uri="{FF2B5EF4-FFF2-40B4-BE49-F238E27FC236}">
                <a16:creationId xmlns:a16="http://schemas.microsoft.com/office/drawing/2014/main" id="{51B01909-73B8-4486-A749-C643B1D7E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3267662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73" name="Graphic 78">
              <a:extLst>
                <a:ext uri="{FF2B5EF4-FFF2-40B4-BE49-F238E27FC236}">
                  <a16:creationId xmlns:a16="http://schemas.microsoft.com/office/drawing/2014/main" id="{5E279D86-4533-45F1-B0AA-D237399A5E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4" name="Graphic 78">
              <a:extLst>
                <a:ext uri="{FF2B5EF4-FFF2-40B4-BE49-F238E27FC236}">
                  <a16:creationId xmlns:a16="http://schemas.microsoft.com/office/drawing/2014/main" id="{764FD722-CB31-4326-ADD8-CBA52FD1F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75" name="Graphic 78">
                <a:extLst>
                  <a:ext uri="{FF2B5EF4-FFF2-40B4-BE49-F238E27FC236}">
                    <a16:creationId xmlns:a16="http://schemas.microsoft.com/office/drawing/2014/main" id="{24E4BCEC-8B0A-444E-8509-1B3BB0449E5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Graphic 78">
                <a:extLst>
                  <a:ext uri="{FF2B5EF4-FFF2-40B4-BE49-F238E27FC236}">
                    <a16:creationId xmlns:a16="http://schemas.microsoft.com/office/drawing/2014/main" id="{9DB36622-1DC7-4B17-8984-588BA8999FF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Graphic 78">
                <a:extLst>
                  <a:ext uri="{FF2B5EF4-FFF2-40B4-BE49-F238E27FC236}">
                    <a16:creationId xmlns:a16="http://schemas.microsoft.com/office/drawing/2014/main" id="{51B97AF0-1974-42B9-B5FC-A332C52E82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Graphic 78">
                <a:extLst>
                  <a:ext uri="{FF2B5EF4-FFF2-40B4-BE49-F238E27FC236}">
                    <a16:creationId xmlns:a16="http://schemas.microsoft.com/office/drawing/2014/main" id="{95A298AD-BE5D-4BE1-8CDF-DBFB42D63F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A5D0B0D3-D735-4619-AA45-B57B791E1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2AC7FCC8-62DC-C4C6-72A0-DF13E6230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07" y="542656"/>
            <a:ext cx="4922638" cy="251092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 b="1" dirty="0">
                <a:effectLst/>
              </a:rPr>
              <a:t>Learning Agreement </a:t>
            </a:r>
            <a:br>
              <a:rPr lang="en-US" sz="3700" b="1" dirty="0">
                <a:effectLst/>
              </a:rPr>
            </a:br>
            <a:br>
              <a:rPr lang="en-US" sz="3700" b="1" dirty="0">
                <a:effectLst/>
              </a:rPr>
            </a:br>
            <a:r>
              <a:rPr lang="en-US" sz="3700" b="1" dirty="0">
                <a:effectLst/>
              </a:rPr>
              <a:t>Before the Mobility</a:t>
            </a:r>
            <a:endParaRPr lang="en-US" sz="3700" dirty="0"/>
          </a:p>
        </p:txBody>
      </p:sp>
      <p:grpSp>
        <p:nvGrpSpPr>
          <p:cNvPr id="82" name="Graphic 78">
            <a:extLst>
              <a:ext uri="{FF2B5EF4-FFF2-40B4-BE49-F238E27FC236}">
                <a16:creationId xmlns:a16="http://schemas.microsoft.com/office/drawing/2014/main" id="{06B4C967-D337-479B-87CA-7587B7FCF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352" y="3267662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3" name="Graphic 78">
              <a:extLst>
                <a:ext uri="{FF2B5EF4-FFF2-40B4-BE49-F238E27FC236}">
                  <a16:creationId xmlns:a16="http://schemas.microsoft.com/office/drawing/2014/main" id="{6EF1A9DB-7052-4254-8534-9AAED6F6B6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aphic 78">
              <a:extLst>
                <a:ext uri="{FF2B5EF4-FFF2-40B4-BE49-F238E27FC236}">
                  <a16:creationId xmlns:a16="http://schemas.microsoft.com/office/drawing/2014/main" id="{55D44775-F9E3-4142-8CDB-277AEF2F38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85" name="Graphic 78">
                <a:extLst>
                  <a:ext uri="{FF2B5EF4-FFF2-40B4-BE49-F238E27FC236}">
                    <a16:creationId xmlns:a16="http://schemas.microsoft.com/office/drawing/2014/main" id="{93BB9C83-6DC3-450C-BFAD-0CB5EAD294F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Graphic 78">
                <a:extLst>
                  <a:ext uri="{FF2B5EF4-FFF2-40B4-BE49-F238E27FC236}">
                    <a16:creationId xmlns:a16="http://schemas.microsoft.com/office/drawing/2014/main" id="{4E01AF91-A65B-4AE1-96C9-4168BD8F90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Graphic 78">
                <a:extLst>
                  <a:ext uri="{FF2B5EF4-FFF2-40B4-BE49-F238E27FC236}">
                    <a16:creationId xmlns:a16="http://schemas.microsoft.com/office/drawing/2014/main" id="{0AD45C08-DFB9-441F-A901-BCB9B03058D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Graphic 78">
                <a:extLst>
                  <a:ext uri="{FF2B5EF4-FFF2-40B4-BE49-F238E27FC236}">
                    <a16:creationId xmlns:a16="http://schemas.microsoft.com/office/drawing/2014/main" id="{E05BEC0E-4EE4-42C4-BF0B-15F9AC5181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4" name="İçerik Yer Tutucusu 3" descr="metin, makbuz, ekran görüntüsü, doküman, belge içeren bir resim&#10;&#10;Açıklama otomatik olarak oluşturuldu">
            <a:extLst>
              <a:ext uri="{FF2B5EF4-FFF2-40B4-BE49-F238E27FC236}">
                <a16:creationId xmlns:a16="http://schemas.microsoft.com/office/drawing/2014/main" id="{2BB4B92C-FF92-CBC2-CB18-C5DF1721C2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65947" y="1202009"/>
            <a:ext cx="6504552" cy="5089811"/>
          </a:xfrm>
          <a:prstGeom prst="rect">
            <a:avLst/>
          </a:prstGeom>
        </p:spPr>
      </p:pic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A019653D-2F73-443C-916C-3E9277B4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87002" y="5868567"/>
            <a:ext cx="3104998" cy="1002257"/>
          </a:xfrm>
          <a:custGeom>
            <a:avLst/>
            <a:gdLst>
              <a:gd name="connsiteX0" fmla="*/ 2220651 w 3104998"/>
              <a:gd name="connsiteY0" fmla="*/ 141 h 1002257"/>
              <a:gd name="connsiteX1" fmla="*/ 3076626 w 3104998"/>
              <a:gd name="connsiteY1" fmla="*/ 220708 h 1002257"/>
              <a:gd name="connsiteX2" fmla="*/ 3104998 w 3104998"/>
              <a:gd name="connsiteY2" fmla="*/ 237645 h 1002257"/>
              <a:gd name="connsiteX3" fmla="*/ 3104998 w 3104998"/>
              <a:gd name="connsiteY3" fmla="*/ 1002257 h 1002257"/>
              <a:gd name="connsiteX4" fmla="*/ 0 w 3104998"/>
              <a:gd name="connsiteY4" fmla="*/ 1002257 h 1002257"/>
              <a:gd name="connsiteX5" fmla="*/ 208734 w 3104998"/>
              <a:gd name="connsiteY5" fmla="*/ 868737 h 1002257"/>
              <a:gd name="connsiteX6" fmla="*/ 1364122 w 3104998"/>
              <a:gd name="connsiteY6" fmla="*/ 222705 h 1002257"/>
              <a:gd name="connsiteX7" fmla="*/ 2085269 w 3104998"/>
              <a:gd name="connsiteY7" fmla="*/ 7760 h 1002257"/>
              <a:gd name="connsiteX8" fmla="*/ 2220651 w 3104998"/>
              <a:gd name="connsiteY8" fmla="*/ 141 h 1002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04998" h="1002257">
                <a:moveTo>
                  <a:pt x="2220651" y="141"/>
                </a:moveTo>
                <a:cubicBezTo>
                  <a:pt x="2532946" y="-4033"/>
                  <a:pt x="2819845" y="84824"/>
                  <a:pt x="3076626" y="220708"/>
                </a:cubicBezTo>
                <a:lnTo>
                  <a:pt x="3104998" y="237645"/>
                </a:lnTo>
                <a:lnTo>
                  <a:pt x="3104998" y="1002257"/>
                </a:lnTo>
                <a:lnTo>
                  <a:pt x="0" y="1002257"/>
                </a:lnTo>
                <a:lnTo>
                  <a:pt x="208734" y="868737"/>
                </a:lnTo>
                <a:cubicBezTo>
                  <a:pt x="716785" y="552239"/>
                  <a:pt x="1150146" y="315174"/>
                  <a:pt x="1364122" y="222705"/>
                </a:cubicBezTo>
                <a:cubicBezTo>
                  <a:pt x="1588430" y="125724"/>
                  <a:pt x="1824360" y="33775"/>
                  <a:pt x="2085269" y="7760"/>
                </a:cubicBezTo>
                <a:cubicBezTo>
                  <a:pt x="2130905" y="3232"/>
                  <a:pt x="2176037" y="737"/>
                  <a:pt x="2220651" y="141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7F3CC54C-8A5F-42B2-80EF-40005E1BB4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2353866">
            <a:off x="9634789" y="5881498"/>
            <a:ext cx="1513209" cy="1055579"/>
            <a:chOff x="10631877" y="3331293"/>
            <a:chExt cx="1483323" cy="1034734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E38F654D-6D96-448F-AE05-4E663E789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C3EA0687-82A9-47B3-B116-5C1B18D7D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ED5F2F7D-9DEC-4069-8E1A-4E3957BE57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983079" y="3331293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96" name="Graphic 12">
              <a:extLst>
                <a:ext uri="{FF2B5EF4-FFF2-40B4-BE49-F238E27FC236}">
                  <a16:creationId xmlns:a16="http://schemas.microsoft.com/office/drawing/2014/main" id="{6E6DDDD8-737D-4E46-B445-AA04E56BD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31877" y="4207203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Graphic 15">
              <a:extLst>
                <a:ext uri="{FF2B5EF4-FFF2-40B4-BE49-F238E27FC236}">
                  <a16:creationId xmlns:a16="http://schemas.microsoft.com/office/drawing/2014/main" id="{C9F66857-2EF8-4463-BE6B-0E88356273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Graphic 15">
              <a:extLst>
                <a:ext uri="{FF2B5EF4-FFF2-40B4-BE49-F238E27FC236}">
                  <a16:creationId xmlns:a16="http://schemas.microsoft.com/office/drawing/2014/main" id="{11DA632B-97A1-4486-8F6A-1334D68142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C8F9C102-1BB5-442E-8596-CD0923CF7D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80380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35959F4-53DA-47FF-BC24-1E5B75C69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A7CF83E8-F6F0-41E3-B580-7412A04DD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08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59226104-0061-4319-8237-9C001BF85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5" name="Graphic 78">
            <a:extLst>
              <a:ext uri="{FF2B5EF4-FFF2-40B4-BE49-F238E27FC236}">
                <a16:creationId xmlns:a16="http://schemas.microsoft.com/office/drawing/2014/main" id="{51B01909-73B8-4486-A749-C643B1D7E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3267662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116" name="Graphic 78">
              <a:extLst>
                <a:ext uri="{FF2B5EF4-FFF2-40B4-BE49-F238E27FC236}">
                  <a16:creationId xmlns:a16="http://schemas.microsoft.com/office/drawing/2014/main" id="{5E279D86-4533-45F1-B0AA-D237399A5E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aphic 78">
              <a:extLst>
                <a:ext uri="{FF2B5EF4-FFF2-40B4-BE49-F238E27FC236}">
                  <a16:creationId xmlns:a16="http://schemas.microsoft.com/office/drawing/2014/main" id="{764FD722-CB31-4326-ADD8-CBA52FD1F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8" name="Graphic 78">
                <a:extLst>
                  <a:ext uri="{FF2B5EF4-FFF2-40B4-BE49-F238E27FC236}">
                    <a16:creationId xmlns:a16="http://schemas.microsoft.com/office/drawing/2014/main" id="{24E4BCEC-8B0A-444E-8509-1B3BB0449E5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Graphic 78">
                <a:extLst>
                  <a:ext uri="{FF2B5EF4-FFF2-40B4-BE49-F238E27FC236}">
                    <a16:creationId xmlns:a16="http://schemas.microsoft.com/office/drawing/2014/main" id="{9DB36622-1DC7-4B17-8984-588BA8999FF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Graphic 78">
                <a:extLst>
                  <a:ext uri="{FF2B5EF4-FFF2-40B4-BE49-F238E27FC236}">
                    <a16:creationId xmlns:a16="http://schemas.microsoft.com/office/drawing/2014/main" id="{51B97AF0-1974-42B9-B5FC-A332C52E82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Graphic 78">
                <a:extLst>
                  <a:ext uri="{FF2B5EF4-FFF2-40B4-BE49-F238E27FC236}">
                    <a16:creationId xmlns:a16="http://schemas.microsoft.com/office/drawing/2014/main" id="{95A298AD-BE5D-4BE1-8CDF-DBFB42D63F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 useBgFill="1">
        <p:nvSpPr>
          <p:cNvPr id="123" name="Rectangle 122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8CC3A5D2-1293-44F6-5AC0-1D4D80609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452" y="971398"/>
            <a:ext cx="5577547" cy="158437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500" b="1" dirty="0">
                <a:effectLst/>
              </a:rPr>
              <a:t>Learning </a:t>
            </a:r>
            <a:br>
              <a:rPr lang="en-US" sz="2500" b="1" dirty="0">
                <a:effectLst/>
              </a:rPr>
            </a:br>
            <a:r>
              <a:rPr lang="en-US" sz="2500" b="1" dirty="0">
                <a:effectLst/>
              </a:rPr>
              <a:t>Agreement </a:t>
            </a:r>
            <a:br>
              <a:rPr lang="en-US" sz="2500" b="1" dirty="0">
                <a:effectLst/>
              </a:rPr>
            </a:br>
            <a:br>
              <a:rPr lang="en-US" sz="2500" b="1" dirty="0">
                <a:effectLst/>
              </a:rPr>
            </a:br>
            <a:r>
              <a:rPr lang="en-US" sz="2500" b="1" dirty="0">
                <a:effectLst/>
              </a:rPr>
              <a:t>Before the Mobility</a:t>
            </a:r>
            <a:endParaRPr lang="en-US" sz="2500" dirty="0"/>
          </a:p>
        </p:txBody>
      </p:sp>
      <p:grpSp>
        <p:nvGrpSpPr>
          <p:cNvPr id="125" name="Graphic 78">
            <a:extLst>
              <a:ext uri="{FF2B5EF4-FFF2-40B4-BE49-F238E27FC236}">
                <a16:creationId xmlns:a16="http://schemas.microsoft.com/office/drawing/2014/main" id="{674FBD09-398F-4886-8D52-3CCAB16ED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657951" y="971370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126" name="Graphic 78">
              <a:extLst>
                <a:ext uri="{FF2B5EF4-FFF2-40B4-BE49-F238E27FC236}">
                  <a16:creationId xmlns:a16="http://schemas.microsoft.com/office/drawing/2014/main" id="{794E9BAB-B9ED-4E72-B558-1E4B87537E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7" name="Graphic 78">
              <a:extLst>
                <a:ext uri="{FF2B5EF4-FFF2-40B4-BE49-F238E27FC236}">
                  <a16:creationId xmlns:a16="http://schemas.microsoft.com/office/drawing/2014/main" id="{809A1029-A1BA-4EF8-959B-2AF852A34D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28" name="Graphic 78">
                <a:extLst>
                  <a:ext uri="{FF2B5EF4-FFF2-40B4-BE49-F238E27FC236}">
                    <a16:creationId xmlns:a16="http://schemas.microsoft.com/office/drawing/2014/main" id="{1618CAAA-B087-4302-8144-EFDD1D9FDB5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Graphic 78">
                <a:extLst>
                  <a:ext uri="{FF2B5EF4-FFF2-40B4-BE49-F238E27FC236}">
                    <a16:creationId xmlns:a16="http://schemas.microsoft.com/office/drawing/2014/main" id="{D71D93E1-AEA4-4F92-BA99-24786C8A11B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Graphic 78">
                <a:extLst>
                  <a:ext uri="{FF2B5EF4-FFF2-40B4-BE49-F238E27FC236}">
                    <a16:creationId xmlns:a16="http://schemas.microsoft.com/office/drawing/2014/main" id="{CE7112A6-6EAE-4620-B089-30D687AA0AF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Graphic 78">
                <a:extLst>
                  <a:ext uri="{FF2B5EF4-FFF2-40B4-BE49-F238E27FC236}">
                    <a16:creationId xmlns:a16="http://schemas.microsoft.com/office/drawing/2014/main" id="{6F45DEA9-D350-4D7C-B408-D0250EE30CB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3953142B-9868-6EC1-3FCD-BDF3EB1B14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9851" r="-1" b="26373"/>
          <a:stretch/>
        </p:blipFill>
        <p:spPr>
          <a:xfrm>
            <a:off x="501796" y="2605102"/>
            <a:ext cx="11143323" cy="4120075"/>
          </a:xfrm>
          <a:prstGeom prst="rect">
            <a:avLst/>
          </a:prstGeom>
        </p:spPr>
      </p:pic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11E84B46-9597-410B-A51F-E2E0F2FAFB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66006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3D4FD378-E29E-4996-A8B0-11E2368A6E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10732601" y="535113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7BA59DF4-225D-4521-9655-5F0DF52E48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C5295146-5EA5-417D-AAEE-F59000BC6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3768FE2E-63BB-4E2F-8744-A188E6C61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39" name="Graphic 12">
              <a:extLst>
                <a:ext uri="{FF2B5EF4-FFF2-40B4-BE49-F238E27FC236}">
                  <a16:creationId xmlns:a16="http://schemas.microsoft.com/office/drawing/2014/main" id="{4641D6CE-B3E9-440C-BAAE-6F6968AAAD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Graphic 15">
              <a:extLst>
                <a:ext uri="{FF2B5EF4-FFF2-40B4-BE49-F238E27FC236}">
                  <a16:creationId xmlns:a16="http://schemas.microsoft.com/office/drawing/2014/main" id="{8D02F1DC-8FDC-4424-8750-42EE6CB9F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Graphic 15">
              <a:extLst>
                <a:ext uri="{FF2B5EF4-FFF2-40B4-BE49-F238E27FC236}">
                  <a16:creationId xmlns:a16="http://schemas.microsoft.com/office/drawing/2014/main" id="{2BB6A551-D864-43F8-B270-809C68AE3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B57277C8-A482-4AA3-AFA6-7F211CE35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7505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Freeform: Shape 261">
            <a:extLst>
              <a:ext uri="{FF2B5EF4-FFF2-40B4-BE49-F238E27FC236}">
                <a16:creationId xmlns:a16="http://schemas.microsoft.com/office/drawing/2014/main" id="{435959F4-53DA-47FF-BC24-1E5B75C69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338" name="Group 263">
            <a:extLst>
              <a:ext uri="{FF2B5EF4-FFF2-40B4-BE49-F238E27FC236}">
                <a16:creationId xmlns:a16="http://schemas.microsoft.com/office/drawing/2014/main" id="{A7CF83E8-F6F0-41E3-B580-7412A04DD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339" name="Freeform: Shape 264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340" name="Freeform: Shape 265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341" name="Freeform: Shape 266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342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3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4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5" name="Freeform: Shape 270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46" name="Freeform: Shape 272">
            <a:extLst>
              <a:ext uri="{FF2B5EF4-FFF2-40B4-BE49-F238E27FC236}">
                <a16:creationId xmlns:a16="http://schemas.microsoft.com/office/drawing/2014/main" id="{59226104-0061-4319-8237-9C001BF85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47" name="Graphic 78">
            <a:extLst>
              <a:ext uri="{FF2B5EF4-FFF2-40B4-BE49-F238E27FC236}">
                <a16:creationId xmlns:a16="http://schemas.microsoft.com/office/drawing/2014/main" id="{51B01909-73B8-4486-A749-C643B1D7E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3267662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348" name="Graphic 78">
              <a:extLst>
                <a:ext uri="{FF2B5EF4-FFF2-40B4-BE49-F238E27FC236}">
                  <a16:creationId xmlns:a16="http://schemas.microsoft.com/office/drawing/2014/main" id="{5E279D86-4533-45F1-B0AA-D237399A5E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7" name="Graphic 78">
              <a:extLst>
                <a:ext uri="{FF2B5EF4-FFF2-40B4-BE49-F238E27FC236}">
                  <a16:creationId xmlns:a16="http://schemas.microsoft.com/office/drawing/2014/main" id="{764FD722-CB31-4326-ADD8-CBA52FD1F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349" name="Graphic 78">
                <a:extLst>
                  <a:ext uri="{FF2B5EF4-FFF2-40B4-BE49-F238E27FC236}">
                    <a16:creationId xmlns:a16="http://schemas.microsoft.com/office/drawing/2014/main" id="{24E4BCEC-8B0A-444E-8509-1B3BB0449E5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0" name="Graphic 78">
                <a:extLst>
                  <a:ext uri="{FF2B5EF4-FFF2-40B4-BE49-F238E27FC236}">
                    <a16:creationId xmlns:a16="http://schemas.microsoft.com/office/drawing/2014/main" id="{9DB36622-1DC7-4B17-8984-588BA8999FF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1" name="Graphic 78">
                <a:extLst>
                  <a:ext uri="{FF2B5EF4-FFF2-40B4-BE49-F238E27FC236}">
                    <a16:creationId xmlns:a16="http://schemas.microsoft.com/office/drawing/2014/main" id="{51B97AF0-1974-42B9-B5FC-A332C52E82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2" name="Graphic 78">
                <a:extLst>
                  <a:ext uri="{FF2B5EF4-FFF2-40B4-BE49-F238E27FC236}">
                    <a16:creationId xmlns:a16="http://schemas.microsoft.com/office/drawing/2014/main" id="{95A298AD-BE5D-4BE1-8CDF-DBFB42D63F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 useBgFill="1">
        <p:nvSpPr>
          <p:cNvPr id="353" name="Rectangle 282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4" name="Rectangle 284">
            <a:extLst>
              <a:ext uri="{FF2B5EF4-FFF2-40B4-BE49-F238E27FC236}">
                <a16:creationId xmlns:a16="http://schemas.microsoft.com/office/drawing/2014/main" id="{ABC37145-583D-4973-AE68-23CB73494C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1524" y="0"/>
            <a:ext cx="12188952" cy="3652125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7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E819463D-E9B6-C63E-C923-CE7A17CA5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5259" y="362637"/>
            <a:ext cx="5577547" cy="158437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500" b="1" dirty="0">
                <a:solidFill>
                  <a:srgbClr val="FFFFFF"/>
                </a:solidFill>
                <a:effectLst/>
              </a:rPr>
              <a:t>Learning Agreement Before the Mobility</a:t>
            </a:r>
            <a:endParaRPr lang="en-US" sz="2500" dirty="0">
              <a:solidFill>
                <a:srgbClr val="FFFFFF"/>
              </a:solidFill>
            </a:endParaRPr>
          </a:p>
        </p:txBody>
      </p:sp>
      <p:grpSp>
        <p:nvGrpSpPr>
          <p:cNvPr id="355" name="Graphic 78">
            <a:extLst>
              <a:ext uri="{FF2B5EF4-FFF2-40B4-BE49-F238E27FC236}">
                <a16:creationId xmlns:a16="http://schemas.microsoft.com/office/drawing/2014/main" id="{674FBD09-398F-4886-8D52-3CCAB16ED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657951" y="971370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356" name="Graphic 78">
              <a:extLst>
                <a:ext uri="{FF2B5EF4-FFF2-40B4-BE49-F238E27FC236}">
                  <a16:creationId xmlns:a16="http://schemas.microsoft.com/office/drawing/2014/main" id="{794E9BAB-B9ED-4E72-B558-1E4B87537E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9" name="Graphic 78">
              <a:extLst>
                <a:ext uri="{FF2B5EF4-FFF2-40B4-BE49-F238E27FC236}">
                  <a16:creationId xmlns:a16="http://schemas.microsoft.com/office/drawing/2014/main" id="{809A1029-A1BA-4EF8-959B-2AF852A34D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357" name="Graphic 78">
                <a:extLst>
                  <a:ext uri="{FF2B5EF4-FFF2-40B4-BE49-F238E27FC236}">
                    <a16:creationId xmlns:a16="http://schemas.microsoft.com/office/drawing/2014/main" id="{1618CAAA-B087-4302-8144-EFDD1D9FDB5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8" name="Graphic 78">
                <a:extLst>
                  <a:ext uri="{FF2B5EF4-FFF2-40B4-BE49-F238E27FC236}">
                    <a16:creationId xmlns:a16="http://schemas.microsoft.com/office/drawing/2014/main" id="{D71D93E1-AEA4-4F92-BA99-24786C8A11B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Graphic 78">
                <a:extLst>
                  <a:ext uri="{FF2B5EF4-FFF2-40B4-BE49-F238E27FC236}">
                    <a16:creationId xmlns:a16="http://schemas.microsoft.com/office/drawing/2014/main" id="{CE7112A6-6EAE-4620-B089-30D687AA0AF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0" name="Graphic 78">
                <a:extLst>
                  <a:ext uri="{FF2B5EF4-FFF2-40B4-BE49-F238E27FC236}">
                    <a16:creationId xmlns:a16="http://schemas.microsoft.com/office/drawing/2014/main" id="{6F45DEA9-D350-4D7C-B408-D0250EE30CB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95" name="Freeform: Shape 294">
            <a:extLst>
              <a:ext uri="{FF2B5EF4-FFF2-40B4-BE49-F238E27FC236}">
                <a16:creationId xmlns:a16="http://schemas.microsoft.com/office/drawing/2014/main" id="{A37A46C7-8B27-4C69-A8D1-516FBC1EF2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76817"/>
            <a:ext cx="4185210" cy="2202204"/>
          </a:xfrm>
          <a:custGeom>
            <a:avLst/>
            <a:gdLst>
              <a:gd name="connsiteX0" fmla="*/ 0 w 4238069"/>
              <a:gd name="connsiteY0" fmla="*/ 0 h 1903025"/>
              <a:gd name="connsiteX1" fmla="*/ 113310 w 4238069"/>
              <a:gd name="connsiteY1" fmla="*/ 8960 h 1903025"/>
              <a:gd name="connsiteX2" fmla="*/ 291503 w 4238069"/>
              <a:gd name="connsiteY2" fmla="*/ 37000 h 1903025"/>
              <a:gd name="connsiteX3" fmla="*/ 3082930 w 4238069"/>
              <a:gd name="connsiteY3" fmla="*/ 1104916 h 1903025"/>
              <a:gd name="connsiteX4" fmla="*/ 3881548 w 4238069"/>
              <a:gd name="connsiteY4" fmla="*/ 1668276 h 1903025"/>
              <a:gd name="connsiteX5" fmla="*/ 4238069 w 4238069"/>
              <a:gd name="connsiteY5" fmla="*/ 1903025 h 1903025"/>
              <a:gd name="connsiteX6" fmla="*/ 0 w 4238069"/>
              <a:gd name="connsiteY6" fmla="*/ 1903025 h 190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8069" h="1903025">
                <a:moveTo>
                  <a:pt x="0" y="0"/>
                </a:moveTo>
                <a:lnTo>
                  <a:pt x="113310" y="8960"/>
                </a:lnTo>
                <a:cubicBezTo>
                  <a:pt x="173365" y="16155"/>
                  <a:pt x="232870" y="25632"/>
                  <a:pt x="291503" y="37000"/>
                </a:cubicBezTo>
                <a:cubicBezTo>
                  <a:pt x="1250780" y="222537"/>
                  <a:pt x="2264787" y="499636"/>
                  <a:pt x="3082930" y="1104916"/>
                </a:cubicBezTo>
                <a:cubicBezTo>
                  <a:pt x="3348371" y="1301283"/>
                  <a:pt x="3614239" y="1488349"/>
                  <a:pt x="3881548" y="1668276"/>
                </a:cubicBezTo>
                <a:lnTo>
                  <a:pt x="4238069" y="1903025"/>
                </a:lnTo>
                <a:lnTo>
                  <a:pt x="0" y="1903025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553453FD-7767-485F-BAF4-00C9DA305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68557" y="4424829"/>
            <a:ext cx="886141" cy="802496"/>
            <a:chOff x="10948005" y="3272152"/>
            <a:chExt cx="868640" cy="786648"/>
          </a:xfrm>
          <a:solidFill>
            <a:schemeClr val="accent6"/>
          </a:solidFill>
        </p:grpSpPr>
        <p:sp>
          <p:nvSpPr>
            <p:cNvPr id="298" name="Freeform: Shape 297">
              <a:extLst>
                <a:ext uri="{FF2B5EF4-FFF2-40B4-BE49-F238E27FC236}">
                  <a16:creationId xmlns:a16="http://schemas.microsoft.com/office/drawing/2014/main" id="{82F1A995-9785-46F3-82E0-F9D08A9CE2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id="{73B01ED6-F6B2-42CA-BA1C-419FA3B8B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300" name="Freeform: Shape 299">
              <a:extLst>
                <a:ext uri="{FF2B5EF4-FFF2-40B4-BE49-F238E27FC236}">
                  <a16:creationId xmlns:a16="http://schemas.microsoft.com/office/drawing/2014/main" id="{1380B7B3-FC5A-4FBF-81FF-B8D7B35984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301" name="Graphic 12">
              <a:extLst>
                <a:ext uri="{FF2B5EF4-FFF2-40B4-BE49-F238E27FC236}">
                  <a16:creationId xmlns:a16="http://schemas.microsoft.com/office/drawing/2014/main" id="{C106BDF4-FA50-48FA-9E43-3C336BE815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2" name="Graphic 15">
              <a:extLst>
                <a:ext uri="{FF2B5EF4-FFF2-40B4-BE49-F238E27FC236}">
                  <a16:creationId xmlns:a16="http://schemas.microsoft.com/office/drawing/2014/main" id="{2B32087A-3A42-42E4-924C-387D71FBC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" name="Graphic 15">
              <a:extLst>
                <a:ext uri="{FF2B5EF4-FFF2-40B4-BE49-F238E27FC236}">
                  <a16:creationId xmlns:a16="http://schemas.microsoft.com/office/drawing/2014/main" id="{F2F40815-4CE2-433E-BE64-F9DAD58D23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4" name="Freeform: Shape 303">
              <a:extLst>
                <a:ext uri="{FF2B5EF4-FFF2-40B4-BE49-F238E27FC236}">
                  <a16:creationId xmlns:a16="http://schemas.microsoft.com/office/drawing/2014/main" id="{E2E1C49B-D1A1-46C0-9937-A7A363EEF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Resim 3">
            <a:extLst>
              <a:ext uri="{FF2B5EF4-FFF2-40B4-BE49-F238E27FC236}">
                <a16:creationId xmlns:a16="http://schemas.microsoft.com/office/drawing/2014/main" id="{B877DED1-34CA-F825-35B6-38EED9D56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394" y="1202057"/>
            <a:ext cx="9173855" cy="520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44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5959F4-53DA-47FF-BC24-1E5B75C69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7CF83E8-F6F0-41E3-B580-7412A04DD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6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9226104-0061-4319-8237-9C001BF85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3" name="Graphic 78">
            <a:extLst>
              <a:ext uri="{FF2B5EF4-FFF2-40B4-BE49-F238E27FC236}">
                <a16:creationId xmlns:a16="http://schemas.microsoft.com/office/drawing/2014/main" id="{51B01909-73B8-4486-A749-C643B1D7E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3267662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24" name="Graphic 78">
              <a:extLst>
                <a:ext uri="{FF2B5EF4-FFF2-40B4-BE49-F238E27FC236}">
                  <a16:creationId xmlns:a16="http://schemas.microsoft.com/office/drawing/2014/main" id="{5E279D86-4533-45F1-B0AA-D237399A5E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aphic 78">
              <a:extLst>
                <a:ext uri="{FF2B5EF4-FFF2-40B4-BE49-F238E27FC236}">
                  <a16:creationId xmlns:a16="http://schemas.microsoft.com/office/drawing/2014/main" id="{764FD722-CB31-4326-ADD8-CBA52FD1F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26" name="Graphic 78">
                <a:extLst>
                  <a:ext uri="{FF2B5EF4-FFF2-40B4-BE49-F238E27FC236}">
                    <a16:creationId xmlns:a16="http://schemas.microsoft.com/office/drawing/2014/main" id="{24E4BCEC-8B0A-444E-8509-1B3BB0449E5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Graphic 78">
                <a:extLst>
                  <a:ext uri="{FF2B5EF4-FFF2-40B4-BE49-F238E27FC236}">
                    <a16:creationId xmlns:a16="http://schemas.microsoft.com/office/drawing/2014/main" id="{9DB36622-1DC7-4B17-8984-588BA8999FF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Graphic 78">
                <a:extLst>
                  <a:ext uri="{FF2B5EF4-FFF2-40B4-BE49-F238E27FC236}">
                    <a16:creationId xmlns:a16="http://schemas.microsoft.com/office/drawing/2014/main" id="{51B97AF0-1974-42B9-B5FC-A332C52E82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Graphic 78">
                <a:extLst>
                  <a:ext uri="{FF2B5EF4-FFF2-40B4-BE49-F238E27FC236}">
                    <a16:creationId xmlns:a16="http://schemas.microsoft.com/office/drawing/2014/main" id="{95A298AD-BE5D-4BE1-8CDF-DBFB42D63F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A5D0B0D3-D735-4619-AA45-B57B791E1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EEE89698-0E6A-F39D-3539-B0288641E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13" y="1657022"/>
            <a:ext cx="4884481" cy="260466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kumimoji="0" lang="en-US" sz="4000" b="1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Learning </a:t>
            </a:r>
            <a:br>
              <a:rPr kumimoji="0" lang="tr-TR" sz="4000" b="1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</a:br>
            <a:r>
              <a:rPr kumimoji="0" lang="en-US" sz="4000" b="1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Agreement </a:t>
            </a:r>
            <a:br>
              <a:rPr kumimoji="0" lang="en-US" sz="4000" b="1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</a:br>
            <a:br>
              <a:rPr kumimoji="0" lang="en-US" sz="4000" b="1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</a:br>
            <a:r>
              <a:rPr kumimoji="0" lang="tr-TR" sz="4000" b="1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During</a:t>
            </a:r>
            <a:r>
              <a:rPr kumimoji="0" lang="en-US" sz="4000" b="1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tr-TR" sz="4000" b="1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the</a:t>
            </a:r>
            <a:r>
              <a:rPr kumimoji="0" lang="tr-TR" sz="4000" b="1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4000" b="1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Mobility</a:t>
            </a:r>
            <a:endParaRPr lang="en-US" sz="4000" dirty="0"/>
          </a:p>
        </p:txBody>
      </p:sp>
      <p:grpSp>
        <p:nvGrpSpPr>
          <p:cNvPr id="33" name="Graphic 78">
            <a:extLst>
              <a:ext uri="{FF2B5EF4-FFF2-40B4-BE49-F238E27FC236}">
                <a16:creationId xmlns:a16="http://schemas.microsoft.com/office/drawing/2014/main" id="{06B4C967-D337-479B-87CA-7587B7FCF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352" y="3267662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34" name="Graphic 78">
              <a:extLst>
                <a:ext uri="{FF2B5EF4-FFF2-40B4-BE49-F238E27FC236}">
                  <a16:creationId xmlns:a16="http://schemas.microsoft.com/office/drawing/2014/main" id="{6EF1A9DB-7052-4254-8534-9AAED6F6B6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aphic 78">
              <a:extLst>
                <a:ext uri="{FF2B5EF4-FFF2-40B4-BE49-F238E27FC236}">
                  <a16:creationId xmlns:a16="http://schemas.microsoft.com/office/drawing/2014/main" id="{55D44775-F9E3-4142-8CDB-277AEF2F38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36" name="Graphic 78">
                <a:extLst>
                  <a:ext uri="{FF2B5EF4-FFF2-40B4-BE49-F238E27FC236}">
                    <a16:creationId xmlns:a16="http://schemas.microsoft.com/office/drawing/2014/main" id="{93BB9C83-6DC3-450C-BFAD-0CB5EAD294F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Graphic 78">
                <a:extLst>
                  <a:ext uri="{FF2B5EF4-FFF2-40B4-BE49-F238E27FC236}">
                    <a16:creationId xmlns:a16="http://schemas.microsoft.com/office/drawing/2014/main" id="{4E01AF91-A65B-4AE1-96C9-4168BD8F90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Graphic 78">
                <a:extLst>
                  <a:ext uri="{FF2B5EF4-FFF2-40B4-BE49-F238E27FC236}">
                    <a16:creationId xmlns:a16="http://schemas.microsoft.com/office/drawing/2014/main" id="{0AD45C08-DFB9-441F-A901-BCB9B03058D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Graphic 78">
                <a:extLst>
                  <a:ext uri="{FF2B5EF4-FFF2-40B4-BE49-F238E27FC236}">
                    <a16:creationId xmlns:a16="http://schemas.microsoft.com/office/drawing/2014/main" id="{E05BEC0E-4EE4-42C4-BF0B-15F9AC5181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752C2BA4-3BBE-4D22-A0D9-8D2A7B8F1C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5918708"/>
            <a:ext cx="4187283" cy="93929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94C2B765-097A-0196-A89B-28E5B3859B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5666" y="1169384"/>
            <a:ext cx="6859326" cy="5131082"/>
          </a:xfrm>
          <a:prstGeom prst="rect">
            <a:avLst/>
          </a:prstGeom>
        </p:spPr>
      </p:pic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82AA7049-B18D-49D6-AD7D-DBB9E19F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0713190" y="-534982"/>
            <a:ext cx="943826" cy="2013794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850DB66-16D1-4953-A6E3-FCA3DC5F2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35690" y="349252"/>
            <a:ext cx="886142" cy="693398"/>
            <a:chOff x="10948005" y="3379098"/>
            <a:chExt cx="868640" cy="679702"/>
          </a:xfrm>
          <a:solidFill>
            <a:schemeClr val="accent6"/>
          </a:solidFill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698AB2F-1D17-4249-81CB-9A41D46B8E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5301961-8687-4ADB-8043-4065F470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48" name="Graphic 15">
              <a:extLst>
                <a:ext uri="{FF2B5EF4-FFF2-40B4-BE49-F238E27FC236}">
                  <a16:creationId xmlns:a16="http://schemas.microsoft.com/office/drawing/2014/main" id="{9DC20816-893A-4201-AA91-22F71E46F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Graphic 15">
              <a:extLst>
                <a:ext uri="{FF2B5EF4-FFF2-40B4-BE49-F238E27FC236}">
                  <a16:creationId xmlns:a16="http://schemas.microsoft.com/office/drawing/2014/main" id="{866D1F4E-BA21-44F3-A97A-E979C5FE78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35EADCB-1DB5-4B69-892B-14567F5280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20129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5959F4-53DA-47FF-BC24-1E5B75C69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7CF83E8-F6F0-41E3-B580-7412A04DD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6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9226104-0061-4319-8237-9C001BF85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3" name="Graphic 78">
            <a:extLst>
              <a:ext uri="{FF2B5EF4-FFF2-40B4-BE49-F238E27FC236}">
                <a16:creationId xmlns:a16="http://schemas.microsoft.com/office/drawing/2014/main" id="{51B01909-73B8-4486-A749-C643B1D7E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3267662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24" name="Graphic 78">
              <a:extLst>
                <a:ext uri="{FF2B5EF4-FFF2-40B4-BE49-F238E27FC236}">
                  <a16:creationId xmlns:a16="http://schemas.microsoft.com/office/drawing/2014/main" id="{5E279D86-4533-45F1-B0AA-D237399A5E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aphic 78">
              <a:extLst>
                <a:ext uri="{FF2B5EF4-FFF2-40B4-BE49-F238E27FC236}">
                  <a16:creationId xmlns:a16="http://schemas.microsoft.com/office/drawing/2014/main" id="{764FD722-CB31-4326-ADD8-CBA52FD1F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26" name="Graphic 78">
                <a:extLst>
                  <a:ext uri="{FF2B5EF4-FFF2-40B4-BE49-F238E27FC236}">
                    <a16:creationId xmlns:a16="http://schemas.microsoft.com/office/drawing/2014/main" id="{24E4BCEC-8B0A-444E-8509-1B3BB0449E5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Graphic 78">
                <a:extLst>
                  <a:ext uri="{FF2B5EF4-FFF2-40B4-BE49-F238E27FC236}">
                    <a16:creationId xmlns:a16="http://schemas.microsoft.com/office/drawing/2014/main" id="{9DB36622-1DC7-4B17-8984-588BA8999FF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Graphic 78">
                <a:extLst>
                  <a:ext uri="{FF2B5EF4-FFF2-40B4-BE49-F238E27FC236}">
                    <a16:creationId xmlns:a16="http://schemas.microsoft.com/office/drawing/2014/main" id="{51B97AF0-1974-42B9-B5FC-A332C52E82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Graphic 78">
                <a:extLst>
                  <a:ext uri="{FF2B5EF4-FFF2-40B4-BE49-F238E27FC236}">
                    <a16:creationId xmlns:a16="http://schemas.microsoft.com/office/drawing/2014/main" id="{95A298AD-BE5D-4BE1-8CDF-DBFB42D63F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A5D0B0D3-D735-4619-AA45-B57B791E1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388B5A27-1A15-7E35-40A1-F2031522C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713" y="1703894"/>
            <a:ext cx="4884481" cy="251092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kumimoji="0" lang="en-US" sz="4000" b="1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Learning Agreement </a:t>
            </a:r>
            <a:br>
              <a:rPr kumimoji="0" lang="en-US" sz="4000" b="1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</a:br>
            <a:br>
              <a:rPr kumimoji="0" lang="en-US" sz="4000" b="1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</a:br>
            <a:r>
              <a:rPr kumimoji="0" lang="en-US" sz="4000" b="1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After the Mobility</a:t>
            </a:r>
            <a:endParaRPr lang="en-US" sz="4000"/>
          </a:p>
        </p:txBody>
      </p:sp>
      <p:grpSp>
        <p:nvGrpSpPr>
          <p:cNvPr id="33" name="Graphic 78">
            <a:extLst>
              <a:ext uri="{FF2B5EF4-FFF2-40B4-BE49-F238E27FC236}">
                <a16:creationId xmlns:a16="http://schemas.microsoft.com/office/drawing/2014/main" id="{06B4C967-D337-479B-87CA-7587B7FCF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352" y="3267662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34" name="Graphic 78">
              <a:extLst>
                <a:ext uri="{FF2B5EF4-FFF2-40B4-BE49-F238E27FC236}">
                  <a16:creationId xmlns:a16="http://schemas.microsoft.com/office/drawing/2014/main" id="{6EF1A9DB-7052-4254-8534-9AAED6F6B6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aphic 78">
              <a:extLst>
                <a:ext uri="{FF2B5EF4-FFF2-40B4-BE49-F238E27FC236}">
                  <a16:creationId xmlns:a16="http://schemas.microsoft.com/office/drawing/2014/main" id="{55D44775-F9E3-4142-8CDB-277AEF2F38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36" name="Graphic 78">
                <a:extLst>
                  <a:ext uri="{FF2B5EF4-FFF2-40B4-BE49-F238E27FC236}">
                    <a16:creationId xmlns:a16="http://schemas.microsoft.com/office/drawing/2014/main" id="{93BB9C83-6DC3-450C-BFAD-0CB5EAD294F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Graphic 78">
                <a:extLst>
                  <a:ext uri="{FF2B5EF4-FFF2-40B4-BE49-F238E27FC236}">
                    <a16:creationId xmlns:a16="http://schemas.microsoft.com/office/drawing/2014/main" id="{4E01AF91-A65B-4AE1-96C9-4168BD8F90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Graphic 78">
                <a:extLst>
                  <a:ext uri="{FF2B5EF4-FFF2-40B4-BE49-F238E27FC236}">
                    <a16:creationId xmlns:a16="http://schemas.microsoft.com/office/drawing/2014/main" id="{0AD45C08-DFB9-441F-A901-BCB9B03058D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Graphic 78">
                <a:extLst>
                  <a:ext uri="{FF2B5EF4-FFF2-40B4-BE49-F238E27FC236}">
                    <a16:creationId xmlns:a16="http://schemas.microsoft.com/office/drawing/2014/main" id="{E05BEC0E-4EE4-42C4-BF0B-15F9AC5181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752C2BA4-3BBE-4D22-A0D9-8D2A7B8F1C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5918708"/>
            <a:ext cx="4187283" cy="93929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636DA4F8-44EA-56EA-A200-9E3E9F1E65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65444" y="1015854"/>
            <a:ext cx="6679548" cy="5197300"/>
          </a:xfrm>
          <a:prstGeom prst="rect">
            <a:avLst/>
          </a:prstGeom>
        </p:spPr>
      </p:pic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82AA7049-B18D-49D6-AD7D-DBB9E19F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0713190" y="-534982"/>
            <a:ext cx="943826" cy="2013794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850DB66-16D1-4953-A6E3-FCA3DC5F2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35690" y="349252"/>
            <a:ext cx="886142" cy="693398"/>
            <a:chOff x="10948005" y="3379098"/>
            <a:chExt cx="868640" cy="679702"/>
          </a:xfrm>
          <a:solidFill>
            <a:schemeClr val="accent6"/>
          </a:solidFill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698AB2F-1D17-4249-81CB-9A41D46B8E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5301961-8687-4ADB-8043-4065F470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48" name="Graphic 15">
              <a:extLst>
                <a:ext uri="{FF2B5EF4-FFF2-40B4-BE49-F238E27FC236}">
                  <a16:creationId xmlns:a16="http://schemas.microsoft.com/office/drawing/2014/main" id="{9DC20816-893A-4201-AA91-22F71E46F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Graphic 15">
              <a:extLst>
                <a:ext uri="{FF2B5EF4-FFF2-40B4-BE49-F238E27FC236}">
                  <a16:creationId xmlns:a16="http://schemas.microsoft.com/office/drawing/2014/main" id="{866D1F4E-BA21-44F3-A97A-E979C5FE78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35EADCB-1DB5-4B69-892B-14567F5280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09446651"/>
      </p:ext>
    </p:extLst>
  </p:cSld>
  <p:clrMapOvr>
    <a:masterClrMapping/>
  </p:clrMapOvr>
</p:sld>
</file>

<file path=ppt/theme/theme1.xml><?xml version="1.0" encoding="utf-8"?>
<a:theme xmlns:a="http://schemas.openxmlformats.org/drawingml/2006/main" name="RocaVTI">
  <a:themeElements>
    <a:clrScheme name="AnalogousFromLightSeedRightStep">
      <a:dk1>
        <a:srgbClr val="000000"/>
      </a:dk1>
      <a:lt1>
        <a:srgbClr val="FFFFFF"/>
      </a:lt1>
      <a:dk2>
        <a:srgbClr val="412F24"/>
      </a:dk2>
      <a:lt2>
        <a:srgbClr val="E2E6E8"/>
      </a:lt2>
      <a:accent1>
        <a:srgbClr val="BE9A86"/>
      </a:accent1>
      <a:accent2>
        <a:srgbClr val="ADA176"/>
      </a:accent2>
      <a:accent3>
        <a:srgbClr val="9FA77F"/>
      </a:accent3>
      <a:accent4>
        <a:srgbClr val="8AAB75"/>
      </a:accent4>
      <a:accent5>
        <a:srgbClr val="81AD82"/>
      </a:accent5>
      <a:accent6>
        <a:srgbClr val="77AE8F"/>
      </a:accent6>
      <a:hlink>
        <a:srgbClr val="5A879F"/>
      </a:hlink>
      <a:folHlink>
        <a:srgbClr val="7F7F7F"/>
      </a:folHlink>
    </a:clrScheme>
    <a:fontScheme name="Custom 36">
      <a:majorFont>
        <a:latin typeface="Georgia Pro Semibol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caVTI" id="{D79FE1D1-0489-4A69-8531-D0B8CDC31CBE}" vid="{CEBA7FE6-C04B-474E-964F-B022887AD1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173</Words>
  <Application>Microsoft Office PowerPoint</Application>
  <PresentationFormat>Geniş ekran</PresentationFormat>
  <Paragraphs>13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Avenir Next LT Pro</vt:lpstr>
      <vt:lpstr>Avenir Next LT Pro Light</vt:lpstr>
      <vt:lpstr>Georgia Pro Semibold</vt:lpstr>
      <vt:lpstr>RocaVTI</vt:lpstr>
      <vt:lpstr>2024-2025 Akademik Yılı Staj Hareketliliği/ 2024-2025 Academic Year Internship Mobility</vt:lpstr>
      <vt:lpstr>Hazırlanacak Belgeler!/ Required Documents</vt:lpstr>
      <vt:lpstr>Learning Agreement   Before the Mobility</vt:lpstr>
      <vt:lpstr>Learning  Agreement   Before the Mobility</vt:lpstr>
      <vt:lpstr>Learning Agreement Before the Mobility</vt:lpstr>
      <vt:lpstr>Learning  Agreement   During the Mobility</vt:lpstr>
      <vt:lpstr>Learning Agreement   After the Mobility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Projesi Staj Hareketliliği Belgeleri</dc:title>
  <dc:creator>Yaren CANIK</dc:creator>
  <cp:lastModifiedBy>Yaren CANIK</cp:lastModifiedBy>
  <cp:revision>6</cp:revision>
  <dcterms:created xsi:type="dcterms:W3CDTF">2022-12-29T07:52:40Z</dcterms:created>
  <dcterms:modified xsi:type="dcterms:W3CDTF">2024-05-09T06:41:34Z</dcterms:modified>
</cp:coreProperties>
</file>